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4"/>
  </p:sldMasterIdLst>
  <p:sldIdLst>
    <p:sldId id="276" r:id="rId5"/>
    <p:sldId id="262" r:id="rId6"/>
    <p:sldId id="257" r:id="rId7"/>
    <p:sldId id="258" r:id="rId8"/>
    <p:sldId id="277" r:id="rId9"/>
    <p:sldId id="260" r:id="rId10"/>
    <p:sldId id="268" r:id="rId11"/>
    <p:sldId id="272" r:id="rId12"/>
    <p:sldId id="281" r:id="rId13"/>
    <p:sldId id="259" r:id="rId14"/>
    <p:sldId id="278" r:id="rId15"/>
    <p:sldId id="279" r:id="rId16"/>
    <p:sldId id="280" r:id="rId17"/>
    <p:sldId id="261" r:id="rId18"/>
    <p:sldId id="273" r:id="rId19"/>
    <p:sldId id="275" r:id="rId20"/>
    <p:sldId id="266" r:id="rId21"/>
    <p:sldId id="263" r:id="rId2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ero, LaTrecia" initials="AL" lastIdx="1" clrIdx="0">
    <p:extLst>
      <p:ext uri="{19B8F6BF-5375-455C-9EA6-DF929625EA0E}">
        <p15:presenceInfo xmlns:p15="http://schemas.microsoft.com/office/powerpoint/2012/main" userId="S::aberola@richmond.k12.ga.us::ac850610-84d4-47c3-83e5-cbed737491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727" autoAdjust="0"/>
  </p:normalViewPr>
  <p:slideViewPr>
    <p:cSldViewPr snapToGrid="0">
      <p:cViewPr varScale="1">
        <p:scale>
          <a:sx n="78" d="100"/>
          <a:sy n="78" d="100"/>
        </p:scale>
        <p:origin x="1594"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03C48D-620D-495C-A8AB-05B47E1037B4}"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B43A0F0B-3700-4E6D-BACA-EDA416ECE123}">
      <dgm:prSet/>
      <dgm:spPr/>
      <dgm:t>
        <a:bodyPr/>
        <a:lstStyle/>
        <a:p>
          <a:r>
            <a:rPr lang="en-US"/>
            <a:t>Principal - Dr. Titania Singh</a:t>
          </a:r>
        </a:p>
      </dgm:t>
    </dgm:pt>
    <dgm:pt modelId="{7C0FB17E-560A-43F0-BF66-15FC0BA88040}" type="parTrans" cxnId="{D25A2ED2-C9D3-45D4-BAD3-FFA4D25A0473}">
      <dgm:prSet/>
      <dgm:spPr/>
      <dgm:t>
        <a:bodyPr/>
        <a:lstStyle/>
        <a:p>
          <a:endParaRPr lang="en-US"/>
        </a:p>
      </dgm:t>
    </dgm:pt>
    <dgm:pt modelId="{E4748838-CBF1-4EC5-BCD7-6FDEF0CEBAAF}" type="sibTrans" cxnId="{D25A2ED2-C9D3-45D4-BAD3-FFA4D25A0473}">
      <dgm:prSet/>
      <dgm:spPr/>
      <dgm:t>
        <a:bodyPr/>
        <a:lstStyle/>
        <a:p>
          <a:endParaRPr lang="en-US"/>
        </a:p>
      </dgm:t>
    </dgm:pt>
    <dgm:pt modelId="{80E8A369-2EA5-4781-8E3B-20ACFE043D64}">
      <dgm:prSet/>
      <dgm:spPr/>
      <dgm:t>
        <a:bodyPr/>
        <a:lstStyle/>
        <a:p>
          <a:r>
            <a:rPr lang="en-US"/>
            <a:t>Assistant Principal – Ms. Amanda Darville</a:t>
          </a:r>
        </a:p>
      </dgm:t>
    </dgm:pt>
    <dgm:pt modelId="{05BEE8DC-5A3F-4671-9F9B-B6D0671D3B1E}" type="parTrans" cxnId="{938A3633-9C75-49B6-B659-30A8B568DEE6}">
      <dgm:prSet/>
      <dgm:spPr/>
      <dgm:t>
        <a:bodyPr/>
        <a:lstStyle/>
        <a:p>
          <a:endParaRPr lang="en-US"/>
        </a:p>
      </dgm:t>
    </dgm:pt>
    <dgm:pt modelId="{23619542-AC52-482F-A846-3F63609D93E9}" type="sibTrans" cxnId="{938A3633-9C75-49B6-B659-30A8B568DEE6}">
      <dgm:prSet/>
      <dgm:spPr/>
      <dgm:t>
        <a:bodyPr/>
        <a:lstStyle/>
        <a:p>
          <a:endParaRPr lang="en-US"/>
        </a:p>
      </dgm:t>
    </dgm:pt>
    <dgm:pt modelId="{4001B479-0A49-462E-B71B-925088180198}">
      <dgm:prSet/>
      <dgm:spPr/>
      <dgm:t>
        <a:bodyPr/>
        <a:lstStyle/>
        <a:p>
          <a:r>
            <a:rPr lang="en-US"/>
            <a:t>Assistant Principal – Ms. Wendy May</a:t>
          </a:r>
        </a:p>
      </dgm:t>
    </dgm:pt>
    <dgm:pt modelId="{85CC8296-87BF-4BC8-ABF3-47AC74DDEC62}" type="parTrans" cxnId="{FAB5A7CE-9473-463A-A0D3-191B2737F05B}">
      <dgm:prSet/>
      <dgm:spPr/>
      <dgm:t>
        <a:bodyPr/>
        <a:lstStyle/>
        <a:p>
          <a:endParaRPr lang="en-US"/>
        </a:p>
      </dgm:t>
    </dgm:pt>
    <dgm:pt modelId="{28C93538-FDF8-4A9A-B58F-BE4E1462389A}" type="sibTrans" cxnId="{FAB5A7CE-9473-463A-A0D3-191B2737F05B}">
      <dgm:prSet/>
      <dgm:spPr/>
      <dgm:t>
        <a:bodyPr/>
        <a:lstStyle/>
        <a:p>
          <a:endParaRPr lang="en-US"/>
        </a:p>
      </dgm:t>
    </dgm:pt>
    <dgm:pt modelId="{8F8BB78F-A7E4-4B33-A517-D1F6FD0303FD}" type="pres">
      <dgm:prSet presAssocID="{1303C48D-620D-495C-A8AB-05B47E1037B4}" presName="linear" presStyleCnt="0">
        <dgm:presLayoutVars>
          <dgm:animLvl val="lvl"/>
          <dgm:resizeHandles val="exact"/>
        </dgm:presLayoutVars>
      </dgm:prSet>
      <dgm:spPr/>
    </dgm:pt>
    <dgm:pt modelId="{8CDA599E-569B-451B-9204-12EE8502F052}" type="pres">
      <dgm:prSet presAssocID="{B43A0F0B-3700-4E6D-BACA-EDA416ECE123}" presName="parentText" presStyleLbl="node1" presStyleIdx="0" presStyleCnt="3">
        <dgm:presLayoutVars>
          <dgm:chMax val="0"/>
          <dgm:bulletEnabled val="1"/>
        </dgm:presLayoutVars>
      </dgm:prSet>
      <dgm:spPr/>
    </dgm:pt>
    <dgm:pt modelId="{71042D0C-CC81-4B2E-8252-F36AC92AF292}" type="pres">
      <dgm:prSet presAssocID="{E4748838-CBF1-4EC5-BCD7-6FDEF0CEBAAF}" presName="spacer" presStyleCnt="0"/>
      <dgm:spPr/>
    </dgm:pt>
    <dgm:pt modelId="{001845BE-C829-4898-BAAB-CCC48F0E04A6}" type="pres">
      <dgm:prSet presAssocID="{80E8A369-2EA5-4781-8E3B-20ACFE043D64}" presName="parentText" presStyleLbl="node1" presStyleIdx="1" presStyleCnt="3">
        <dgm:presLayoutVars>
          <dgm:chMax val="0"/>
          <dgm:bulletEnabled val="1"/>
        </dgm:presLayoutVars>
      </dgm:prSet>
      <dgm:spPr/>
    </dgm:pt>
    <dgm:pt modelId="{D3103103-C3FC-41EA-8AB1-8ED5C43512DB}" type="pres">
      <dgm:prSet presAssocID="{23619542-AC52-482F-A846-3F63609D93E9}" presName="spacer" presStyleCnt="0"/>
      <dgm:spPr/>
    </dgm:pt>
    <dgm:pt modelId="{398F4B27-8280-42AB-8C35-2D7824CA8355}" type="pres">
      <dgm:prSet presAssocID="{4001B479-0A49-462E-B71B-925088180198}" presName="parentText" presStyleLbl="node1" presStyleIdx="2" presStyleCnt="3">
        <dgm:presLayoutVars>
          <dgm:chMax val="0"/>
          <dgm:bulletEnabled val="1"/>
        </dgm:presLayoutVars>
      </dgm:prSet>
      <dgm:spPr/>
    </dgm:pt>
  </dgm:ptLst>
  <dgm:cxnLst>
    <dgm:cxn modelId="{938A3633-9C75-49B6-B659-30A8B568DEE6}" srcId="{1303C48D-620D-495C-A8AB-05B47E1037B4}" destId="{80E8A369-2EA5-4781-8E3B-20ACFE043D64}" srcOrd="1" destOrd="0" parTransId="{05BEE8DC-5A3F-4671-9F9B-B6D0671D3B1E}" sibTransId="{23619542-AC52-482F-A846-3F63609D93E9}"/>
    <dgm:cxn modelId="{D870F56C-76FA-4986-BB08-562C0D746427}" type="presOf" srcId="{B43A0F0B-3700-4E6D-BACA-EDA416ECE123}" destId="{8CDA599E-569B-451B-9204-12EE8502F052}" srcOrd="0" destOrd="0" presId="urn:microsoft.com/office/officeart/2005/8/layout/vList2"/>
    <dgm:cxn modelId="{13AECE77-EBB6-4864-8547-779E49A41833}" type="presOf" srcId="{1303C48D-620D-495C-A8AB-05B47E1037B4}" destId="{8F8BB78F-A7E4-4B33-A517-D1F6FD0303FD}" srcOrd="0" destOrd="0" presId="urn:microsoft.com/office/officeart/2005/8/layout/vList2"/>
    <dgm:cxn modelId="{8E200D9E-53CE-4824-893C-0D161DAC1290}" type="presOf" srcId="{4001B479-0A49-462E-B71B-925088180198}" destId="{398F4B27-8280-42AB-8C35-2D7824CA8355}" srcOrd="0" destOrd="0" presId="urn:microsoft.com/office/officeart/2005/8/layout/vList2"/>
    <dgm:cxn modelId="{FAB5A7CE-9473-463A-A0D3-191B2737F05B}" srcId="{1303C48D-620D-495C-A8AB-05B47E1037B4}" destId="{4001B479-0A49-462E-B71B-925088180198}" srcOrd="2" destOrd="0" parTransId="{85CC8296-87BF-4BC8-ABF3-47AC74DDEC62}" sibTransId="{28C93538-FDF8-4A9A-B58F-BE4E1462389A}"/>
    <dgm:cxn modelId="{D25A2ED2-C9D3-45D4-BAD3-FFA4D25A0473}" srcId="{1303C48D-620D-495C-A8AB-05B47E1037B4}" destId="{B43A0F0B-3700-4E6D-BACA-EDA416ECE123}" srcOrd="0" destOrd="0" parTransId="{7C0FB17E-560A-43F0-BF66-15FC0BA88040}" sibTransId="{E4748838-CBF1-4EC5-BCD7-6FDEF0CEBAAF}"/>
    <dgm:cxn modelId="{B68149DE-553D-4BC1-B783-C7D6BA4426DE}" type="presOf" srcId="{80E8A369-2EA5-4781-8E3B-20ACFE043D64}" destId="{001845BE-C829-4898-BAAB-CCC48F0E04A6}" srcOrd="0" destOrd="0" presId="urn:microsoft.com/office/officeart/2005/8/layout/vList2"/>
    <dgm:cxn modelId="{1C5C8A1A-0EC7-40A3-8419-939879B2A7F1}" type="presParOf" srcId="{8F8BB78F-A7E4-4B33-A517-D1F6FD0303FD}" destId="{8CDA599E-569B-451B-9204-12EE8502F052}" srcOrd="0" destOrd="0" presId="urn:microsoft.com/office/officeart/2005/8/layout/vList2"/>
    <dgm:cxn modelId="{41FF7C1A-20AB-44BB-839D-815FCE5C8ED5}" type="presParOf" srcId="{8F8BB78F-A7E4-4B33-A517-D1F6FD0303FD}" destId="{71042D0C-CC81-4B2E-8252-F36AC92AF292}" srcOrd="1" destOrd="0" presId="urn:microsoft.com/office/officeart/2005/8/layout/vList2"/>
    <dgm:cxn modelId="{06AECE74-8167-4DFA-9CA2-D6A55B41AE43}" type="presParOf" srcId="{8F8BB78F-A7E4-4B33-A517-D1F6FD0303FD}" destId="{001845BE-C829-4898-BAAB-CCC48F0E04A6}" srcOrd="2" destOrd="0" presId="urn:microsoft.com/office/officeart/2005/8/layout/vList2"/>
    <dgm:cxn modelId="{85DFD7A6-D8A9-4A6C-9F1C-0E1660451EA1}" type="presParOf" srcId="{8F8BB78F-A7E4-4B33-A517-D1F6FD0303FD}" destId="{D3103103-C3FC-41EA-8AB1-8ED5C43512DB}" srcOrd="3" destOrd="0" presId="urn:microsoft.com/office/officeart/2005/8/layout/vList2"/>
    <dgm:cxn modelId="{35849E8D-CF44-4F74-B15A-83560ACCBCD5}" type="presParOf" srcId="{8F8BB78F-A7E4-4B33-A517-D1F6FD0303FD}" destId="{398F4B27-8280-42AB-8C35-2D7824CA835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0318CE-1832-4D66-8530-0146935E40ED}"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8E1F7FDB-ADF3-4504-ADDE-18DBFB7A771D}">
      <dgm:prSet/>
      <dgm:spPr/>
      <dgm:t>
        <a:bodyPr/>
        <a:lstStyle/>
        <a:p>
          <a:r>
            <a:rPr lang="en-US"/>
            <a:t>Students are not allowed on campus prior to 6:50 a.m. Any student reporting to the classroom after 7:25 a.m. is tardy.</a:t>
          </a:r>
          <a:r>
            <a:rPr lang="en-US" b="1"/>
            <a:t> A parent must sign in tardy students.</a:t>
          </a:r>
          <a:endParaRPr lang="en-US"/>
        </a:p>
      </dgm:t>
    </dgm:pt>
    <dgm:pt modelId="{9A3C8831-93E6-4201-9466-C4D1CF194DA3}" type="parTrans" cxnId="{B46EEAF0-6165-4FBE-88BD-08BBB262986F}">
      <dgm:prSet/>
      <dgm:spPr/>
      <dgm:t>
        <a:bodyPr/>
        <a:lstStyle/>
        <a:p>
          <a:endParaRPr lang="en-US"/>
        </a:p>
      </dgm:t>
    </dgm:pt>
    <dgm:pt modelId="{FBD786AD-02B0-4E9B-85D2-2B1615C77364}" type="sibTrans" cxnId="{B46EEAF0-6165-4FBE-88BD-08BBB262986F}">
      <dgm:prSet/>
      <dgm:spPr/>
      <dgm:t>
        <a:bodyPr/>
        <a:lstStyle/>
        <a:p>
          <a:endParaRPr lang="en-US"/>
        </a:p>
      </dgm:t>
    </dgm:pt>
    <dgm:pt modelId="{BA8356FF-4973-4A4C-90E4-DC9D3137E365}">
      <dgm:prSet/>
      <dgm:spPr/>
      <dgm:t>
        <a:bodyPr/>
        <a:lstStyle/>
        <a:p>
          <a:r>
            <a:rPr lang="en-US"/>
            <a:t>The accumulation of unexcused tardies may warrant disciplinary action and/or referral to</a:t>
          </a:r>
        </a:p>
      </dgm:t>
    </dgm:pt>
    <dgm:pt modelId="{8CFEFD0D-B0FB-4328-A646-7FC2072E8018}" type="parTrans" cxnId="{5DC96085-A638-436C-B55F-4FBE894DD759}">
      <dgm:prSet/>
      <dgm:spPr/>
      <dgm:t>
        <a:bodyPr/>
        <a:lstStyle/>
        <a:p>
          <a:endParaRPr lang="en-US"/>
        </a:p>
      </dgm:t>
    </dgm:pt>
    <dgm:pt modelId="{CFA76767-6A48-47B2-8B43-D20CC5FC8A55}" type="sibTrans" cxnId="{5DC96085-A638-436C-B55F-4FBE894DD759}">
      <dgm:prSet/>
      <dgm:spPr/>
      <dgm:t>
        <a:bodyPr/>
        <a:lstStyle/>
        <a:p>
          <a:endParaRPr lang="en-US"/>
        </a:p>
      </dgm:t>
    </dgm:pt>
    <dgm:pt modelId="{DF7E226F-B23A-497F-8444-89C2D645E9C6}">
      <dgm:prSet/>
      <dgm:spPr/>
      <dgm:t>
        <a:bodyPr/>
        <a:lstStyle/>
        <a:p>
          <a:r>
            <a:rPr lang="en-US"/>
            <a:t>Department of Family and Children Services.</a:t>
          </a:r>
        </a:p>
      </dgm:t>
    </dgm:pt>
    <dgm:pt modelId="{608BD705-1C80-4AF8-A99E-55ADC5EDD0B0}" type="parTrans" cxnId="{76509A6D-5820-4506-B9ED-F8B52E518789}">
      <dgm:prSet/>
      <dgm:spPr/>
      <dgm:t>
        <a:bodyPr/>
        <a:lstStyle/>
        <a:p>
          <a:endParaRPr lang="en-US"/>
        </a:p>
      </dgm:t>
    </dgm:pt>
    <dgm:pt modelId="{9ECEE855-81F3-4B61-B6DF-1EAA1EAFF77E}" type="sibTrans" cxnId="{76509A6D-5820-4506-B9ED-F8B52E518789}">
      <dgm:prSet/>
      <dgm:spPr/>
      <dgm:t>
        <a:bodyPr/>
        <a:lstStyle/>
        <a:p>
          <a:endParaRPr lang="en-US"/>
        </a:p>
      </dgm:t>
    </dgm:pt>
    <dgm:pt modelId="{EA3D613B-DBB7-4F82-8BBD-C153FF000AC6}">
      <dgm:prSet/>
      <dgm:spPr/>
      <dgm:t>
        <a:bodyPr/>
        <a:lstStyle/>
        <a:p>
          <a:r>
            <a:rPr lang="en-US"/>
            <a:t>Leaving school for unauthorized purposes before the end of the instructional day will be counted as</a:t>
          </a:r>
        </a:p>
      </dgm:t>
    </dgm:pt>
    <dgm:pt modelId="{3CF326C8-4626-461B-8027-CD0E0E2C1CEB}" type="parTrans" cxnId="{1CC5F502-5501-43EA-BD13-41ECBED84BF9}">
      <dgm:prSet/>
      <dgm:spPr/>
      <dgm:t>
        <a:bodyPr/>
        <a:lstStyle/>
        <a:p>
          <a:endParaRPr lang="en-US"/>
        </a:p>
      </dgm:t>
    </dgm:pt>
    <dgm:pt modelId="{62477577-36CD-4EA0-9595-60A30FF28DCB}" type="sibTrans" cxnId="{1CC5F502-5501-43EA-BD13-41ECBED84BF9}">
      <dgm:prSet/>
      <dgm:spPr/>
      <dgm:t>
        <a:bodyPr/>
        <a:lstStyle/>
        <a:p>
          <a:endParaRPr lang="en-US"/>
        </a:p>
      </dgm:t>
    </dgm:pt>
    <dgm:pt modelId="{0D628010-A0BD-440A-A185-6BAC26DB8C77}">
      <dgm:prSet/>
      <dgm:spPr/>
      <dgm:t>
        <a:bodyPr/>
        <a:lstStyle/>
        <a:p>
          <a:r>
            <a:rPr lang="en-US"/>
            <a:t>a tardy. Parents should not pick their children up before the end of the school day except where</a:t>
          </a:r>
        </a:p>
      </dgm:t>
    </dgm:pt>
    <dgm:pt modelId="{55F6D300-773E-421D-87D3-47753EEC0939}" type="parTrans" cxnId="{BF0F75EE-2EBE-4562-885C-054FCA560D8E}">
      <dgm:prSet/>
      <dgm:spPr/>
      <dgm:t>
        <a:bodyPr/>
        <a:lstStyle/>
        <a:p>
          <a:endParaRPr lang="en-US"/>
        </a:p>
      </dgm:t>
    </dgm:pt>
    <dgm:pt modelId="{36AD4BDB-40B6-4298-AFFD-37D563133A08}" type="sibTrans" cxnId="{BF0F75EE-2EBE-4562-885C-054FCA560D8E}">
      <dgm:prSet/>
      <dgm:spPr/>
      <dgm:t>
        <a:bodyPr/>
        <a:lstStyle/>
        <a:p>
          <a:endParaRPr lang="en-US"/>
        </a:p>
      </dgm:t>
    </dgm:pt>
    <dgm:pt modelId="{906B3A83-034E-468C-90C1-D7490CAA8575}">
      <dgm:prSet/>
      <dgm:spPr/>
      <dgm:t>
        <a:bodyPr/>
        <a:lstStyle/>
        <a:p>
          <a:r>
            <a:rPr lang="en-US"/>
            <a:t>there is a legitimate emergency. Lawful excuses for tardiness are cited in the RCSS Code of Student</a:t>
          </a:r>
        </a:p>
      </dgm:t>
    </dgm:pt>
    <dgm:pt modelId="{24BEAF46-29DF-4942-8361-E39C3D76D799}" type="parTrans" cxnId="{0E18219D-9B4D-42E5-B9CA-F5B67B770D33}">
      <dgm:prSet/>
      <dgm:spPr/>
      <dgm:t>
        <a:bodyPr/>
        <a:lstStyle/>
        <a:p>
          <a:endParaRPr lang="en-US"/>
        </a:p>
      </dgm:t>
    </dgm:pt>
    <dgm:pt modelId="{648DAB60-4757-4849-BD13-597769751E6D}" type="sibTrans" cxnId="{0E18219D-9B4D-42E5-B9CA-F5B67B770D33}">
      <dgm:prSet/>
      <dgm:spPr/>
      <dgm:t>
        <a:bodyPr/>
        <a:lstStyle/>
        <a:p>
          <a:endParaRPr lang="en-US"/>
        </a:p>
      </dgm:t>
    </dgm:pt>
    <dgm:pt modelId="{93282777-8C82-432B-B7C3-454812A159EE}">
      <dgm:prSet/>
      <dgm:spPr/>
      <dgm:t>
        <a:bodyPr/>
        <a:lstStyle/>
        <a:p>
          <a:r>
            <a:rPr lang="en-US"/>
            <a:t>Conduct and Discipline.</a:t>
          </a:r>
        </a:p>
      </dgm:t>
    </dgm:pt>
    <dgm:pt modelId="{B64BB23F-E02A-4BB1-BCCA-0ADC3669B120}" type="parTrans" cxnId="{897CD870-DE39-4BB5-AFF8-D3C65F87EB9A}">
      <dgm:prSet/>
      <dgm:spPr/>
      <dgm:t>
        <a:bodyPr/>
        <a:lstStyle/>
        <a:p>
          <a:endParaRPr lang="en-US"/>
        </a:p>
      </dgm:t>
    </dgm:pt>
    <dgm:pt modelId="{4F88ACA9-9E5A-4943-ACF2-CFE248A3C163}" type="sibTrans" cxnId="{897CD870-DE39-4BB5-AFF8-D3C65F87EB9A}">
      <dgm:prSet/>
      <dgm:spPr/>
      <dgm:t>
        <a:bodyPr/>
        <a:lstStyle/>
        <a:p>
          <a:endParaRPr lang="en-US"/>
        </a:p>
      </dgm:t>
    </dgm:pt>
    <dgm:pt modelId="{9541AA09-90CC-4AFD-81A2-DF47FAF36551}">
      <dgm:prSet/>
      <dgm:spPr/>
      <dgm:t>
        <a:bodyPr/>
        <a:lstStyle/>
        <a:p>
          <a:r>
            <a:rPr lang="en-US"/>
            <a:t>For the safety of our students during dismissal transition, we will not allow building entry starting at 1:55 pm until 2:10pm. </a:t>
          </a:r>
        </a:p>
      </dgm:t>
    </dgm:pt>
    <dgm:pt modelId="{44B1C169-75AB-4DEB-9D89-8F3068EDD030}" type="parTrans" cxnId="{EAE851B4-6C52-475F-83BD-E16BE269FA17}">
      <dgm:prSet/>
      <dgm:spPr/>
      <dgm:t>
        <a:bodyPr/>
        <a:lstStyle/>
        <a:p>
          <a:endParaRPr lang="en-US"/>
        </a:p>
      </dgm:t>
    </dgm:pt>
    <dgm:pt modelId="{38EDF949-4133-4ED3-B490-4E9F91191DF1}" type="sibTrans" cxnId="{EAE851B4-6C52-475F-83BD-E16BE269FA17}">
      <dgm:prSet/>
      <dgm:spPr/>
      <dgm:t>
        <a:bodyPr/>
        <a:lstStyle/>
        <a:p>
          <a:endParaRPr lang="en-US"/>
        </a:p>
      </dgm:t>
    </dgm:pt>
    <dgm:pt modelId="{EA4CF4A1-AEA0-4E8A-84CC-7E86E44145F0}" type="pres">
      <dgm:prSet presAssocID="{710318CE-1832-4D66-8530-0146935E40ED}" presName="vert0" presStyleCnt="0">
        <dgm:presLayoutVars>
          <dgm:dir/>
          <dgm:animOne val="branch"/>
          <dgm:animLvl val="lvl"/>
        </dgm:presLayoutVars>
      </dgm:prSet>
      <dgm:spPr/>
    </dgm:pt>
    <dgm:pt modelId="{05044591-4042-4990-B8C0-CF4C029CDB9D}" type="pres">
      <dgm:prSet presAssocID="{8E1F7FDB-ADF3-4504-ADDE-18DBFB7A771D}" presName="thickLine" presStyleLbl="alignNode1" presStyleIdx="0" presStyleCnt="8"/>
      <dgm:spPr/>
    </dgm:pt>
    <dgm:pt modelId="{5D51918A-0745-45DF-96E6-0FF22D0E48B9}" type="pres">
      <dgm:prSet presAssocID="{8E1F7FDB-ADF3-4504-ADDE-18DBFB7A771D}" presName="horz1" presStyleCnt="0"/>
      <dgm:spPr/>
    </dgm:pt>
    <dgm:pt modelId="{34CE0D25-5EFC-4CDC-BF06-7A8FC82ABD69}" type="pres">
      <dgm:prSet presAssocID="{8E1F7FDB-ADF3-4504-ADDE-18DBFB7A771D}" presName="tx1" presStyleLbl="revTx" presStyleIdx="0" presStyleCnt="8"/>
      <dgm:spPr/>
    </dgm:pt>
    <dgm:pt modelId="{B4718AF5-6457-4B27-84C9-E30F9F892F1B}" type="pres">
      <dgm:prSet presAssocID="{8E1F7FDB-ADF3-4504-ADDE-18DBFB7A771D}" presName="vert1" presStyleCnt="0"/>
      <dgm:spPr/>
    </dgm:pt>
    <dgm:pt modelId="{25FD79F3-64D0-4D8E-8FD7-F4D46AAFF64E}" type="pres">
      <dgm:prSet presAssocID="{BA8356FF-4973-4A4C-90E4-DC9D3137E365}" presName="thickLine" presStyleLbl="alignNode1" presStyleIdx="1" presStyleCnt="8"/>
      <dgm:spPr/>
    </dgm:pt>
    <dgm:pt modelId="{9B73A3DF-156A-4919-83EF-F5B8EAD94387}" type="pres">
      <dgm:prSet presAssocID="{BA8356FF-4973-4A4C-90E4-DC9D3137E365}" presName="horz1" presStyleCnt="0"/>
      <dgm:spPr/>
    </dgm:pt>
    <dgm:pt modelId="{2313E5CC-146F-450D-A33F-7DA863C7CC5B}" type="pres">
      <dgm:prSet presAssocID="{BA8356FF-4973-4A4C-90E4-DC9D3137E365}" presName="tx1" presStyleLbl="revTx" presStyleIdx="1" presStyleCnt="8"/>
      <dgm:spPr/>
    </dgm:pt>
    <dgm:pt modelId="{72D1C5EB-ED91-4DF1-8C18-4D318E51E172}" type="pres">
      <dgm:prSet presAssocID="{BA8356FF-4973-4A4C-90E4-DC9D3137E365}" presName="vert1" presStyleCnt="0"/>
      <dgm:spPr/>
    </dgm:pt>
    <dgm:pt modelId="{E5EB07D0-789B-412D-8548-2C282A46C9B6}" type="pres">
      <dgm:prSet presAssocID="{DF7E226F-B23A-497F-8444-89C2D645E9C6}" presName="thickLine" presStyleLbl="alignNode1" presStyleIdx="2" presStyleCnt="8"/>
      <dgm:spPr/>
    </dgm:pt>
    <dgm:pt modelId="{2589AD4B-534F-42CF-B6A8-66133DD90A57}" type="pres">
      <dgm:prSet presAssocID="{DF7E226F-B23A-497F-8444-89C2D645E9C6}" presName="horz1" presStyleCnt="0"/>
      <dgm:spPr/>
    </dgm:pt>
    <dgm:pt modelId="{FEA3ABF8-743E-4511-B0CF-F31E6E190224}" type="pres">
      <dgm:prSet presAssocID="{DF7E226F-B23A-497F-8444-89C2D645E9C6}" presName="tx1" presStyleLbl="revTx" presStyleIdx="2" presStyleCnt="8"/>
      <dgm:spPr/>
    </dgm:pt>
    <dgm:pt modelId="{0CD5C5A5-BADB-4C99-BB46-F2FB91257BFE}" type="pres">
      <dgm:prSet presAssocID="{DF7E226F-B23A-497F-8444-89C2D645E9C6}" presName="vert1" presStyleCnt="0"/>
      <dgm:spPr/>
    </dgm:pt>
    <dgm:pt modelId="{2F1417E8-E6BD-4116-94DC-CC0D1C8733AC}" type="pres">
      <dgm:prSet presAssocID="{EA3D613B-DBB7-4F82-8BBD-C153FF000AC6}" presName="thickLine" presStyleLbl="alignNode1" presStyleIdx="3" presStyleCnt="8"/>
      <dgm:spPr/>
    </dgm:pt>
    <dgm:pt modelId="{EC049611-DD6D-4B5E-B33C-2B0A581C7D8F}" type="pres">
      <dgm:prSet presAssocID="{EA3D613B-DBB7-4F82-8BBD-C153FF000AC6}" presName="horz1" presStyleCnt="0"/>
      <dgm:spPr/>
    </dgm:pt>
    <dgm:pt modelId="{98755CB3-D92F-4763-A7BC-94B612C94D94}" type="pres">
      <dgm:prSet presAssocID="{EA3D613B-DBB7-4F82-8BBD-C153FF000AC6}" presName="tx1" presStyleLbl="revTx" presStyleIdx="3" presStyleCnt="8"/>
      <dgm:spPr/>
    </dgm:pt>
    <dgm:pt modelId="{E544E791-C154-4DC4-AD61-905BF67F4746}" type="pres">
      <dgm:prSet presAssocID="{EA3D613B-DBB7-4F82-8BBD-C153FF000AC6}" presName="vert1" presStyleCnt="0"/>
      <dgm:spPr/>
    </dgm:pt>
    <dgm:pt modelId="{1534F013-295F-407B-A073-CAF82A4F9CEA}" type="pres">
      <dgm:prSet presAssocID="{0D628010-A0BD-440A-A185-6BAC26DB8C77}" presName="thickLine" presStyleLbl="alignNode1" presStyleIdx="4" presStyleCnt="8"/>
      <dgm:spPr/>
    </dgm:pt>
    <dgm:pt modelId="{AF5FF74D-1A2A-4364-B049-81043D31E6C4}" type="pres">
      <dgm:prSet presAssocID="{0D628010-A0BD-440A-A185-6BAC26DB8C77}" presName="horz1" presStyleCnt="0"/>
      <dgm:spPr/>
    </dgm:pt>
    <dgm:pt modelId="{0F699F59-7800-4DEF-A146-FB97D5E31969}" type="pres">
      <dgm:prSet presAssocID="{0D628010-A0BD-440A-A185-6BAC26DB8C77}" presName="tx1" presStyleLbl="revTx" presStyleIdx="4" presStyleCnt="8"/>
      <dgm:spPr/>
    </dgm:pt>
    <dgm:pt modelId="{58523EE4-910C-497E-80A3-8039890DAE13}" type="pres">
      <dgm:prSet presAssocID="{0D628010-A0BD-440A-A185-6BAC26DB8C77}" presName="vert1" presStyleCnt="0"/>
      <dgm:spPr/>
    </dgm:pt>
    <dgm:pt modelId="{10AF03F3-B2F6-40A6-863A-2A98DCFC2C84}" type="pres">
      <dgm:prSet presAssocID="{906B3A83-034E-468C-90C1-D7490CAA8575}" presName="thickLine" presStyleLbl="alignNode1" presStyleIdx="5" presStyleCnt="8"/>
      <dgm:spPr/>
    </dgm:pt>
    <dgm:pt modelId="{61023F44-DF05-4275-AE4F-B754F6B7A36B}" type="pres">
      <dgm:prSet presAssocID="{906B3A83-034E-468C-90C1-D7490CAA8575}" presName="horz1" presStyleCnt="0"/>
      <dgm:spPr/>
    </dgm:pt>
    <dgm:pt modelId="{30E9C9EA-88F1-4A56-9B7E-DB13B0E2087A}" type="pres">
      <dgm:prSet presAssocID="{906B3A83-034E-468C-90C1-D7490CAA8575}" presName="tx1" presStyleLbl="revTx" presStyleIdx="5" presStyleCnt="8"/>
      <dgm:spPr/>
    </dgm:pt>
    <dgm:pt modelId="{3A7FC43D-7F0A-493C-BF0B-AE2139C4B680}" type="pres">
      <dgm:prSet presAssocID="{906B3A83-034E-468C-90C1-D7490CAA8575}" presName="vert1" presStyleCnt="0"/>
      <dgm:spPr/>
    </dgm:pt>
    <dgm:pt modelId="{F3D8BA6A-1D74-46BE-886D-68F8922F09F6}" type="pres">
      <dgm:prSet presAssocID="{93282777-8C82-432B-B7C3-454812A159EE}" presName="thickLine" presStyleLbl="alignNode1" presStyleIdx="6" presStyleCnt="8"/>
      <dgm:spPr/>
    </dgm:pt>
    <dgm:pt modelId="{1198553C-F15A-4CC3-A921-5055BBED264F}" type="pres">
      <dgm:prSet presAssocID="{93282777-8C82-432B-B7C3-454812A159EE}" presName="horz1" presStyleCnt="0"/>
      <dgm:spPr/>
    </dgm:pt>
    <dgm:pt modelId="{7E3E1744-35C6-413E-9DDB-E5D0E08A07BB}" type="pres">
      <dgm:prSet presAssocID="{93282777-8C82-432B-B7C3-454812A159EE}" presName="tx1" presStyleLbl="revTx" presStyleIdx="6" presStyleCnt="8"/>
      <dgm:spPr/>
    </dgm:pt>
    <dgm:pt modelId="{5B1E1829-C74E-4E3C-BC13-D7E1849E01A5}" type="pres">
      <dgm:prSet presAssocID="{93282777-8C82-432B-B7C3-454812A159EE}" presName="vert1" presStyleCnt="0"/>
      <dgm:spPr/>
    </dgm:pt>
    <dgm:pt modelId="{C08028DA-AD0D-46DE-840B-58F2A334F5D9}" type="pres">
      <dgm:prSet presAssocID="{9541AA09-90CC-4AFD-81A2-DF47FAF36551}" presName="thickLine" presStyleLbl="alignNode1" presStyleIdx="7" presStyleCnt="8"/>
      <dgm:spPr/>
    </dgm:pt>
    <dgm:pt modelId="{D4E8D9EA-0948-405D-8446-BF3C0DB82933}" type="pres">
      <dgm:prSet presAssocID="{9541AA09-90CC-4AFD-81A2-DF47FAF36551}" presName="horz1" presStyleCnt="0"/>
      <dgm:spPr/>
    </dgm:pt>
    <dgm:pt modelId="{61CE005E-39C1-4D04-B126-FCF825377C75}" type="pres">
      <dgm:prSet presAssocID="{9541AA09-90CC-4AFD-81A2-DF47FAF36551}" presName="tx1" presStyleLbl="revTx" presStyleIdx="7" presStyleCnt="8"/>
      <dgm:spPr/>
    </dgm:pt>
    <dgm:pt modelId="{079457C1-D74B-4AA5-B7A7-AA84DF680C59}" type="pres">
      <dgm:prSet presAssocID="{9541AA09-90CC-4AFD-81A2-DF47FAF36551}" presName="vert1" presStyleCnt="0"/>
      <dgm:spPr/>
    </dgm:pt>
  </dgm:ptLst>
  <dgm:cxnLst>
    <dgm:cxn modelId="{1CC5F502-5501-43EA-BD13-41ECBED84BF9}" srcId="{710318CE-1832-4D66-8530-0146935E40ED}" destId="{EA3D613B-DBB7-4F82-8BBD-C153FF000AC6}" srcOrd="3" destOrd="0" parTransId="{3CF326C8-4626-461B-8027-CD0E0E2C1CEB}" sibTransId="{62477577-36CD-4EA0-9595-60A30FF28DCB}"/>
    <dgm:cxn modelId="{0B38450F-CA4C-467D-91B1-DA93BDA8B818}" type="presOf" srcId="{8E1F7FDB-ADF3-4504-ADDE-18DBFB7A771D}" destId="{34CE0D25-5EFC-4CDC-BF06-7A8FC82ABD69}" srcOrd="0" destOrd="0" presId="urn:microsoft.com/office/officeart/2008/layout/LinedList"/>
    <dgm:cxn modelId="{05CECE1D-E770-4806-8C14-008F4B699C4E}" type="presOf" srcId="{0D628010-A0BD-440A-A185-6BAC26DB8C77}" destId="{0F699F59-7800-4DEF-A146-FB97D5E31969}" srcOrd="0" destOrd="0" presId="urn:microsoft.com/office/officeart/2008/layout/LinedList"/>
    <dgm:cxn modelId="{F8227222-BB1D-42B9-94A8-D58BAA4B4545}" type="presOf" srcId="{BA8356FF-4973-4A4C-90E4-DC9D3137E365}" destId="{2313E5CC-146F-450D-A33F-7DA863C7CC5B}" srcOrd="0" destOrd="0" presId="urn:microsoft.com/office/officeart/2008/layout/LinedList"/>
    <dgm:cxn modelId="{09616024-A738-4D7A-AD66-C099CDC7F640}" type="presOf" srcId="{93282777-8C82-432B-B7C3-454812A159EE}" destId="{7E3E1744-35C6-413E-9DDB-E5D0E08A07BB}" srcOrd="0" destOrd="0" presId="urn:microsoft.com/office/officeart/2008/layout/LinedList"/>
    <dgm:cxn modelId="{0C8CAE3B-6BDB-4807-8862-F5ED7400C8E1}" type="presOf" srcId="{710318CE-1832-4D66-8530-0146935E40ED}" destId="{EA4CF4A1-AEA0-4E8A-84CC-7E86E44145F0}" srcOrd="0" destOrd="0" presId="urn:microsoft.com/office/officeart/2008/layout/LinedList"/>
    <dgm:cxn modelId="{5ACD7C43-7450-4D80-B2B1-08498934D585}" type="presOf" srcId="{EA3D613B-DBB7-4F82-8BBD-C153FF000AC6}" destId="{98755CB3-D92F-4763-A7BC-94B612C94D94}" srcOrd="0" destOrd="0" presId="urn:microsoft.com/office/officeart/2008/layout/LinedList"/>
    <dgm:cxn modelId="{76509A6D-5820-4506-B9ED-F8B52E518789}" srcId="{710318CE-1832-4D66-8530-0146935E40ED}" destId="{DF7E226F-B23A-497F-8444-89C2D645E9C6}" srcOrd="2" destOrd="0" parTransId="{608BD705-1C80-4AF8-A99E-55ADC5EDD0B0}" sibTransId="{9ECEE855-81F3-4B61-B6DF-1EAA1EAFF77E}"/>
    <dgm:cxn modelId="{897CD870-DE39-4BB5-AFF8-D3C65F87EB9A}" srcId="{710318CE-1832-4D66-8530-0146935E40ED}" destId="{93282777-8C82-432B-B7C3-454812A159EE}" srcOrd="6" destOrd="0" parTransId="{B64BB23F-E02A-4BB1-BCCA-0ADC3669B120}" sibTransId="{4F88ACA9-9E5A-4943-ACF2-CFE248A3C163}"/>
    <dgm:cxn modelId="{5DC96085-A638-436C-B55F-4FBE894DD759}" srcId="{710318CE-1832-4D66-8530-0146935E40ED}" destId="{BA8356FF-4973-4A4C-90E4-DC9D3137E365}" srcOrd="1" destOrd="0" parTransId="{8CFEFD0D-B0FB-4328-A646-7FC2072E8018}" sibTransId="{CFA76767-6A48-47B2-8B43-D20CC5FC8A55}"/>
    <dgm:cxn modelId="{0E18219D-9B4D-42E5-B9CA-F5B67B770D33}" srcId="{710318CE-1832-4D66-8530-0146935E40ED}" destId="{906B3A83-034E-468C-90C1-D7490CAA8575}" srcOrd="5" destOrd="0" parTransId="{24BEAF46-29DF-4942-8361-E39C3D76D799}" sibTransId="{648DAB60-4757-4849-BD13-597769751E6D}"/>
    <dgm:cxn modelId="{EAE851B4-6C52-475F-83BD-E16BE269FA17}" srcId="{710318CE-1832-4D66-8530-0146935E40ED}" destId="{9541AA09-90CC-4AFD-81A2-DF47FAF36551}" srcOrd="7" destOrd="0" parTransId="{44B1C169-75AB-4DEB-9D89-8F3068EDD030}" sibTransId="{38EDF949-4133-4ED3-B490-4E9F91191DF1}"/>
    <dgm:cxn modelId="{7A219FBB-C419-4202-8ED8-9E23947F3BBD}" type="presOf" srcId="{DF7E226F-B23A-497F-8444-89C2D645E9C6}" destId="{FEA3ABF8-743E-4511-B0CF-F31E6E190224}" srcOrd="0" destOrd="0" presId="urn:microsoft.com/office/officeart/2008/layout/LinedList"/>
    <dgm:cxn modelId="{9B7DE8DE-673F-4D3D-B9F6-C62FA4896AD1}" type="presOf" srcId="{9541AA09-90CC-4AFD-81A2-DF47FAF36551}" destId="{61CE005E-39C1-4D04-B126-FCF825377C75}" srcOrd="0" destOrd="0" presId="urn:microsoft.com/office/officeart/2008/layout/LinedList"/>
    <dgm:cxn modelId="{BF0F75EE-2EBE-4562-885C-054FCA560D8E}" srcId="{710318CE-1832-4D66-8530-0146935E40ED}" destId="{0D628010-A0BD-440A-A185-6BAC26DB8C77}" srcOrd="4" destOrd="0" parTransId="{55F6D300-773E-421D-87D3-47753EEC0939}" sibTransId="{36AD4BDB-40B6-4298-AFFD-37D563133A08}"/>
    <dgm:cxn modelId="{F19DCEF0-FA7E-4505-877F-BB83C9106BD4}" type="presOf" srcId="{906B3A83-034E-468C-90C1-D7490CAA8575}" destId="{30E9C9EA-88F1-4A56-9B7E-DB13B0E2087A}" srcOrd="0" destOrd="0" presId="urn:microsoft.com/office/officeart/2008/layout/LinedList"/>
    <dgm:cxn modelId="{B46EEAF0-6165-4FBE-88BD-08BBB262986F}" srcId="{710318CE-1832-4D66-8530-0146935E40ED}" destId="{8E1F7FDB-ADF3-4504-ADDE-18DBFB7A771D}" srcOrd="0" destOrd="0" parTransId="{9A3C8831-93E6-4201-9466-C4D1CF194DA3}" sibTransId="{FBD786AD-02B0-4E9B-85D2-2B1615C77364}"/>
    <dgm:cxn modelId="{2BD3A09D-D35E-45E9-93C4-0549FF35ED5D}" type="presParOf" srcId="{EA4CF4A1-AEA0-4E8A-84CC-7E86E44145F0}" destId="{05044591-4042-4990-B8C0-CF4C029CDB9D}" srcOrd="0" destOrd="0" presId="urn:microsoft.com/office/officeart/2008/layout/LinedList"/>
    <dgm:cxn modelId="{80100A46-EDDD-4B2E-9110-37E2008A7C97}" type="presParOf" srcId="{EA4CF4A1-AEA0-4E8A-84CC-7E86E44145F0}" destId="{5D51918A-0745-45DF-96E6-0FF22D0E48B9}" srcOrd="1" destOrd="0" presId="urn:microsoft.com/office/officeart/2008/layout/LinedList"/>
    <dgm:cxn modelId="{A914859E-5EFD-468D-8025-0E49C19B3C29}" type="presParOf" srcId="{5D51918A-0745-45DF-96E6-0FF22D0E48B9}" destId="{34CE0D25-5EFC-4CDC-BF06-7A8FC82ABD69}" srcOrd="0" destOrd="0" presId="urn:microsoft.com/office/officeart/2008/layout/LinedList"/>
    <dgm:cxn modelId="{6A19391E-2D3F-4124-A4EF-8751DB62BFAD}" type="presParOf" srcId="{5D51918A-0745-45DF-96E6-0FF22D0E48B9}" destId="{B4718AF5-6457-4B27-84C9-E30F9F892F1B}" srcOrd="1" destOrd="0" presId="urn:microsoft.com/office/officeart/2008/layout/LinedList"/>
    <dgm:cxn modelId="{8D5DDB96-F9A6-4D27-8E0A-6A43884D72A0}" type="presParOf" srcId="{EA4CF4A1-AEA0-4E8A-84CC-7E86E44145F0}" destId="{25FD79F3-64D0-4D8E-8FD7-F4D46AAFF64E}" srcOrd="2" destOrd="0" presId="urn:microsoft.com/office/officeart/2008/layout/LinedList"/>
    <dgm:cxn modelId="{17963970-5A3E-4335-A711-905BD2268030}" type="presParOf" srcId="{EA4CF4A1-AEA0-4E8A-84CC-7E86E44145F0}" destId="{9B73A3DF-156A-4919-83EF-F5B8EAD94387}" srcOrd="3" destOrd="0" presId="urn:microsoft.com/office/officeart/2008/layout/LinedList"/>
    <dgm:cxn modelId="{41A18218-B9CF-482A-A3A7-E6495FCD16C8}" type="presParOf" srcId="{9B73A3DF-156A-4919-83EF-F5B8EAD94387}" destId="{2313E5CC-146F-450D-A33F-7DA863C7CC5B}" srcOrd="0" destOrd="0" presId="urn:microsoft.com/office/officeart/2008/layout/LinedList"/>
    <dgm:cxn modelId="{11B15927-C9D4-436F-BBB9-0E2D00FE2650}" type="presParOf" srcId="{9B73A3DF-156A-4919-83EF-F5B8EAD94387}" destId="{72D1C5EB-ED91-4DF1-8C18-4D318E51E172}" srcOrd="1" destOrd="0" presId="urn:microsoft.com/office/officeart/2008/layout/LinedList"/>
    <dgm:cxn modelId="{11F3FF88-0F9B-4515-B862-AEB9707C1AD6}" type="presParOf" srcId="{EA4CF4A1-AEA0-4E8A-84CC-7E86E44145F0}" destId="{E5EB07D0-789B-412D-8548-2C282A46C9B6}" srcOrd="4" destOrd="0" presId="urn:microsoft.com/office/officeart/2008/layout/LinedList"/>
    <dgm:cxn modelId="{FC98DC39-9239-46C1-B1DA-981988E99A93}" type="presParOf" srcId="{EA4CF4A1-AEA0-4E8A-84CC-7E86E44145F0}" destId="{2589AD4B-534F-42CF-B6A8-66133DD90A57}" srcOrd="5" destOrd="0" presId="urn:microsoft.com/office/officeart/2008/layout/LinedList"/>
    <dgm:cxn modelId="{10820984-DB2E-4C63-8A3F-258F791D7085}" type="presParOf" srcId="{2589AD4B-534F-42CF-B6A8-66133DD90A57}" destId="{FEA3ABF8-743E-4511-B0CF-F31E6E190224}" srcOrd="0" destOrd="0" presId="urn:microsoft.com/office/officeart/2008/layout/LinedList"/>
    <dgm:cxn modelId="{771FEAE2-D7BA-4D45-A443-26CCFF1D8073}" type="presParOf" srcId="{2589AD4B-534F-42CF-B6A8-66133DD90A57}" destId="{0CD5C5A5-BADB-4C99-BB46-F2FB91257BFE}" srcOrd="1" destOrd="0" presId="urn:microsoft.com/office/officeart/2008/layout/LinedList"/>
    <dgm:cxn modelId="{C82E9317-1746-461E-BBB3-7A986D11A712}" type="presParOf" srcId="{EA4CF4A1-AEA0-4E8A-84CC-7E86E44145F0}" destId="{2F1417E8-E6BD-4116-94DC-CC0D1C8733AC}" srcOrd="6" destOrd="0" presId="urn:microsoft.com/office/officeart/2008/layout/LinedList"/>
    <dgm:cxn modelId="{736FDE6D-47BD-42AA-BC39-0EE3F8C6FC3F}" type="presParOf" srcId="{EA4CF4A1-AEA0-4E8A-84CC-7E86E44145F0}" destId="{EC049611-DD6D-4B5E-B33C-2B0A581C7D8F}" srcOrd="7" destOrd="0" presId="urn:microsoft.com/office/officeart/2008/layout/LinedList"/>
    <dgm:cxn modelId="{D239937A-DAEC-42E2-A815-0E46621A277F}" type="presParOf" srcId="{EC049611-DD6D-4B5E-B33C-2B0A581C7D8F}" destId="{98755CB3-D92F-4763-A7BC-94B612C94D94}" srcOrd="0" destOrd="0" presId="urn:microsoft.com/office/officeart/2008/layout/LinedList"/>
    <dgm:cxn modelId="{6636D2DD-920B-416A-9275-E6D6BF88B1BD}" type="presParOf" srcId="{EC049611-DD6D-4B5E-B33C-2B0A581C7D8F}" destId="{E544E791-C154-4DC4-AD61-905BF67F4746}" srcOrd="1" destOrd="0" presId="urn:microsoft.com/office/officeart/2008/layout/LinedList"/>
    <dgm:cxn modelId="{9952B6C2-8B8F-4F7F-A254-05A6BC5BC394}" type="presParOf" srcId="{EA4CF4A1-AEA0-4E8A-84CC-7E86E44145F0}" destId="{1534F013-295F-407B-A073-CAF82A4F9CEA}" srcOrd="8" destOrd="0" presId="urn:microsoft.com/office/officeart/2008/layout/LinedList"/>
    <dgm:cxn modelId="{437DD264-B5FE-4940-85EF-BD25107A970F}" type="presParOf" srcId="{EA4CF4A1-AEA0-4E8A-84CC-7E86E44145F0}" destId="{AF5FF74D-1A2A-4364-B049-81043D31E6C4}" srcOrd="9" destOrd="0" presId="urn:microsoft.com/office/officeart/2008/layout/LinedList"/>
    <dgm:cxn modelId="{2D582F60-7349-4203-BF85-A66623959C8D}" type="presParOf" srcId="{AF5FF74D-1A2A-4364-B049-81043D31E6C4}" destId="{0F699F59-7800-4DEF-A146-FB97D5E31969}" srcOrd="0" destOrd="0" presId="urn:microsoft.com/office/officeart/2008/layout/LinedList"/>
    <dgm:cxn modelId="{FFE763F9-D773-4E92-B014-B6AEC6926513}" type="presParOf" srcId="{AF5FF74D-1A2A-4364-B049-81043D31E6C4}" destId="{58523EE4-910C-497E-80A3-8039890DAE13}" srcOrd="1" destOrd="0" presId="urn:microsoft.com/office/officeart/2008/layout/LinedList"/>
    <dgm:cxn modelId="{CF8F1357-CF8D-4949-AC6F-6AE8EF8196B8}" type="presParOf" srcId="{EA4CF4A1-AEA0-4E8A-84CC-7E86E44145F0}" destId="{10AF03F3-B2F6-40A6-863A-2A98DCFC2C84}" srcOrd="10" destOrd="0" presId="urn:microsoft.com/office/officeart/2008/layout/LinedList"/>
    <dgm:cxn modelId="{AFC170D1-86B8-4270-B4EA-98BB53286030}" type="presParOf" srcId="{EA4CF4A1-AEA0-4E8A-84CC-7E86E44145F0}" destId="{61023F44-DF05-4275-AE4F-B754F6B7A36B}" srcOrd="11" destOrd="0" presId="urn:microsoft.com/office/officeart/2008/layout/LinedList"/>
    <dgm:cxn modelId="{6AD3DFBA-C52D-4E82-94E5-CDD100470E0B}" type="presParOf" srcId="{61023F44-DF05-4275-AE4F-B754F6B7A36B}" destId="{30E9C9EA-88F1-4A56-9B7E-DB13B0E2087A}" srcOrd="0" destOrd="0" presId="urn:microsoft.com/office/officeart/2008/layout/LinedList"/>
    <dgm:cxn modelId="{8D23DE82-28E5-4894-A1C0-3CCF5834B386}" type="presParOf" srcId="{61023F44-DF05-4275-AE4F-B754F6B7A36B}" destId="{3A7FC43D-7F0A-493C-BF0B-AE2139C4B680}" srcOrd="1" destOrd="0" presId="urn:microsoft.com/office/officeart/2008/layout/LinedList"/>
    <dgm:cxn modelId="{307675E1-7ADB-474A-A4EF-D9DCBCC19A5B}" type="presParOf" srcId="{EA4CF4A1-AEA0-4E8A-84CC-7E86E44145F0}" destId="{F3D8BA6A-1D74-46BE-886D-68F8922F09F6}" srcOrd="12" destOrd="0" presId="urn:microsoft.com/office/officeart/2008/layout/LinedList"/>
    <dgm:cxn modelId="{4316371B-FE46-42E9-86EA-1A30967A36B8}" type="presParOf" srcId="{EA4CF4A1-AEA0-4E8A-84CC-7E86E44145F0}" destId="{1198553C-F15A-4CC3-A921-5055BBED264F}" srcOrd="13" destOrd="0" presId="urn:microsoft.com/office/officeart/2008/layout/LinedList"/>
    <dgm:cxn modelId="{7C1AFD20-3D02-441F-825E-5438BDA3023C}" type="presParOf" srcId="{1198553C-F15A-4CC3-A921-5055BBED264F}" destId="{7E3E1744-35C6-413E-9DDB-E5D0E08A07BB}" srcOrd="0" destOrd="0" presId="urn:microsoft.com/office/officeart/2008/layout/LinedList"/>
    <dgm:cxn modelId="{C135420C-600C-4EEA-8810-685CAAC28025}" type="presParOf" srcId="{1198553C-F15A-4CC3-A921-5055BBED264F}" destId="{5B1E1829-C74E-4E3C-BC13-D7E1849E01A5}" srcOrd="1" destOrd="0" presId="urn:microsoft.com/office/officeart/2008/layout/LinedList"/>
    <dgm:cxn modelId="{EEAF97D2-E5AA-4776-887F-40BA490C0471}" type="presParOf" srcId="{EA4CF4A1-AEA0-4E8A-84CC-7E86E44145F0}" destId="{C08028DA-AD0D-46DE-840B-58F2A334F5D9}" srcOrd="14" destOrd="0" presId="urn:microsoft.com/office/officeart/2008/layout/LinedList"/>
    <dgm:cxn modelId="{448340F9-7D0D-4032-AD00-359D7A118F44}" type="presParOf" srcId="{EA4CF4A1-AEA0-4E8A-84CC-7E86E44145F0}" destId="{D4E8D9EA-0948-405D-8446-BF3C0DB82933}" srcOrd="15" destOrd="0" presId="urn:microsoft.com/office/officeart/2008/layout/LinedList"/>
    <dgm:cxn modelId="{73B0C6E3-7C75-4823-9C22-CEFBC1F1C585}" type="presParOf" srcId="{D4E8D9EA-0948-405D-8446-BF3C0DB82933}" destId="{61CE005E-39C1-4D04-B126-FCF825377C75}" srcOrd="0" destOrd="0" presId="urn:microsoft.com/office/officeart/2008/layout/LinedList"/>
    <dgm:cxn modelId="{7F17B37B-4375-403F-82FE-2B138AB6A1FF}" type="presParOf" srcId="{D4E8D9EA-0948-405D-8446-BF3C0DB82933}" destId="{079457C1-D74B-4AA5-B7A7-AA84DF680C5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A599E-569B-451B-9204-12EE8502F052}">
      <dsp:nvSpPr>
        <dsp:cNvPr id="0" name=""/>
        <dsp:cNvSpPr/>
      </dsp:nvSpPr>
      <dsp:spPr>
        <a:xfrm>
          <a:off x="0" y="33714"/>
          <a:ext cx="5796200" cy="119175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Principal - Dr. Titania Singh</a:t>
          </a:r>
        </a:p>
      </dsp:txBody>
      <dsp:txXfrm>
        <a:off x="58177" y="91891"/>
        <a:ext cx="5679846" cy="1075400"/>
      </dsp:txXfrm>
    </dsp:sp>
    <dsp:sp modelId="{001845BE-C829-4898-BAAB-CCC48F0E04A6}">
      <dsp:nvSpPr>
        <dsp:cNvPr id="0" name=""/>
        <dsp:cNvSpPr/>
      </dsp:nvSpPr>
      <dsp:spPr>
        <a:xfrm>
          <a:off x="0" y="1311869"/>
          <a:ext cx="5796200" cy="119175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Assistant Principal – Ms. Amanda Darville</a:t>
          </a:r>
        </a:p>
      </dsp:txBody>
      <dsp:txXfrm>
        <a:off x="58177" y="1370046"/>
        <a:ext cx="5679846" cy="1075400"/>
      </dsp:txXfrm>
    </dsp:sp>
    <dsp:sp modelId="{398F4B27-8280-42AB-8C35-2D7824CA8355}">
      <dsp:nvSpPr>
        <dsp:cNvPr id="0" name=""/>
        <dsp:cNvSpPr/>
      </dsp:nvSpPr>
      <dsp:spPr>
        <a:xfrm>
          <a:off x="0" y="2590023"/>
          <a:ext cx="5796200" cy="119175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Assistant Principal – Ms. Wendy May</a:t>
          </a:r>
        </a:p>
      </dsp:txBody>
      <dsp:txXfrm>
        <a:off x="58177" y="2648200"/>
        <a:ext cx="5679846" cy="1075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44591-4042-4990-B8C0-CF4C029CDB9D}">
      <dsp:nvSpPr>
        <dsp:cNvPr id="0" name=""/>
        <dsp:cNvSpPr/>
      </dsp:nvSpPr>
      <dsp:spPr>
        <a:xfrm>
          <a:off x="0" y="0"/>
          <a:ext cx="5796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CE0D25-5EFC-4CDC-BF06-7A8FC82ABD69}">
      <dsp:nvSpPr>
        <dsp:cNvPr id="0" name=""/>
        <dsp:cNvSpPr/>
      </dsp:nvSpPr>
      <dsp:spPr>
        <a:xfrm>
          <a:off x="0" y="0"/>
          <a:ext cx="5796200" cy="476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Students are not allowed on campus prior to 6:50 a.m. Any student reporting to the classroom after 7:25 a.m. is tardy.</a:t>
          </a:r>
          <a:r>
            <a:rPr lang="en-US" sz="1300" b="1" kern="1200"/>
            <a:t> A parent must sign in tardy students.</a:t>
          </a:r>
          <a:endParaRPr lang="en-US" sz="1300" kern="1200"/>
        </a:p>
      </dsp:txBody>
      <dsp:txXfrm>
        <a:off x="0" y="0"/>
        <a:ext cx="5796200" cy="476936"/>
      </dsp:txXfrm>
    </dsp:sp>
    <dsp:sp modelId="{25FD79F3-64D0-4D8E-8FD7-F4D46AAFF64E}">
      <dsp:nvSpPr>
        <dsp:cNvPr id="0" name=""/>
        <dsp:cNvSpPr/>
      </dsp:nvSpPr>
      <dsp:spPr>
        <a:xfrm>
          <a:off x="0" y="476936"/>
          <a:ext cx="57962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3E5CC-146F-450D-A33F-7DA863C7CC5B}">
      <dsp:nvSpPr>
        <dsp:cNvPr id="0" name=""/>
        <dsp:cNvSpPr/>
      </dsp:nvSpPr>
      <dsp:spPr>
        <a:xfrm>
          <a:off x="0" y="476936"/>
          <a:ext cx="5796200" cy="476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The accumulation of unexcused tardies may warrant disciplinary action and/or referral to</a:t>
          </a:r>
        </a:p>
      </dsp:txBody>
      <dsp:txXfrm>
        <a:off x="0" y="476936"/>
        <a:ext cx="5796200" cy="476936"/>
      </dsp:txXfrm>
    </dsp:sp>
    <dsp:sp modelId="{E5EB07D0-789B-412D-8548-2C282A46C9B6}">
      <dsp:nvSpPr>
        <dsp:cNvPr id="0" name=""/>
        <dsp:cNvSpPr/>
      </dsp:nvSpPr>
      <dsp:spPr>
        <a:xfrm>
          <a:off x="0" y="953873"/>
          <a:ext cx="57962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A3ABF8-743E-4511-B0CF-F31E6E190224}">
      <dsp:nvSpPr>
        <dsp:cNvPr id="0" name=""/>
        <dsp:cNvSpPr/>
      </dsp:nvSpPr>
      <dsp:spPr>
        <a:xfrm>
          <a:off x="0" y="953873"/>
          <a:ext cx="5796200" cy="476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Department of Family and Children Services.</a:t>
          </a:r>
        </a:p>
      </dsp:txBody>
      <dsp:txXfrm>
        <a:off x="0" y="953873"/>
        <a:ext cx="5796200" cy="476936"/>
      </dsp:txXfrm>
    </dsp:sp>
    <dsp:sp modelId="{2F1417E8-E6BD-4116-94DC-CC0D1C8733AC}">
      <dsp:nvSpPr>
        <dsp:cNvPr id="0" name=""/>
        <dsp:cNvSpPr/>
      </dsp:nvSpPr>
      <dsp:spPr>
        <a:xfrm>
          <a:off x="0" y="1430809"/>
          <a:ext cx="57962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55CB3-D92F-4763-A7BC-94B612C94D94}">
      <dsp:nvSpPr>
        <dsp:cNvPr id="0" name=""/>
        <dsp:cNvSpPr/>
      </dsp:nvSpPr>
      <dsp:spPr>
        <a:xfrm>
          <a:off x="0" y="1430809"/>
          <a:ext cx="5796200" cy="476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Leaving school for unauthorized purposes before the end of the instructional day will be counted as</a:t>
          </a:r>
        </a:p>
      </dsp:txBody>
      <dsp:txXfrm>
        <a:off x="0" y="1430809"/>
        <a:ext cx="5796200" cy="476936"/>
      </dsp:txXfrm>
    </dsp:sp>
    <dsp:sp modelId="{1534F013-295F-407B-A073-CAF82A4F9CEA}">
      <dsp:nvSpPr>
        <dsp:cNvPr id="0" name=""/>
        <dsp:cNvSpPr/>
      </dsp:nvSpPr>
      <dsp:spPr>
        <a:xfrm>
          <a:off x="0" y="1907746"/>
          <a:ext cx="57962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99F59-7800-4DEF-A146-FB97D5E31969}">
      <dsp:nvSpPr>
        <dsp:cNvPr id="0" name=""/>
        <dsp:cNvSpPr/>
      </dsp:nvSpPr>
      <dsp:spPr>
        <a:xfrm>
          <a:off x="0" y="1907746"/>
          <a:ext cx="5796200" cy="476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a tardy. Parents should not pick their children up before the end of the school day except where</a:t>
          </a:r>
        </a:p>
      </dsp:txBody>
      <dsp:txXfrm>
        <a:off x="0" y="1907746"/>
        <a:ext cx="5796200" cy="476936"/>
      </dsp:txXfrm>
    </dsp:sp>
    <dsp:sp modelId="{10AF03F3-B2F6-40A6-863A-2A98DCFC2C84}">
      <dsp:nvSpPr>
        <dsp:cNvPr id="0" name=""/>
        <dsp:cNvSpPr/>
      </dsp:nvSpPr>
      <dsp:spPr>
        <a:xfrm>
          <a:off x="0" y="2384683"/>
          <a:ext cx="5796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E9C9EA-88F1-4A56-9B7E-DB13B0E2087A}">
      <dsp:nvSpPr>
        <dsp:cNvPr id="0" name=""/>
        <dsp:cNvSpPr/>
      </dsp:nvSpPr>
      <dsp:spPr>
        <a:xfrm>
          <a:off x="0" y="2384683"/>
          <a:ext cx="5796200" cy="476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there is a legitimate emergency. Lawful excuses for tardiness are cited in the RCSS Code of Student</a:t>
          </a:r>
        </a:p>
      </dsp:txBody>
      <dsp:txXfrm>
        <a:off x="0" y="2384683"/>
        <a:ext cx="5796200" cy="476936"/>
      </dsp:txXfrm>
    </dsp:sp>
    <dsp:sp modelId="{F3D8BA6A-1D74-46BE-886D-68F8922F09F6}">
      <dsp:nvSpPr>
        <dsp:cNvPr id="0" name=""/>
        <dsp:cNvSpPr/>
      </dsp:nvSpPr>
      <dsp:spPr>
        <a:xfrm>
          <a:off x="0" y="2861619"/>
          <a:ext cx="57962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3E1744-35C6-413E-9DDB-E5D0E08A07BB}">
      <dsp:nvSpPr>
        <dsp:cNvPr id="0" name=""/>
        <dsp:cNvSpPr/>
      </dsp:nvSpPr>
      <dsp:spPr>
        <a:xfrm>
          <a:off x="0" y="2861619"/>
          <a:ext cx="5796200" cy="476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Conduct and Discipline.</a:t>
          </a:r>
        </a:p>
      </dsp:txBody>
      <dsp:txXfrm>
        <a:off x="0" y="2861619"/>
        <a:ext cx="5796200" cy="476936"/>
      </dsp:txXfrm>
    </dsp:sp>
    <dsp:sp modelId="{C08028DA-AD0D-46DE-840B-58F2A334F5D9}">
      <dsp:nvSpPr>
        <dsp:cNvPr id="0" name=""/>
        <dsp:cNvSpPr/>
      </dsp:nvSpPr>
      <dsp:spPr>
        <a:xfrm>
          <a:off x="0" y="3338556"/>
          <a:ext cx="57962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CE005E-39C1-4D04-B126-FCF825377C75}">
      <dsp:nvSpPr>
        <dsp:cNvPr id="0" name=""/>
        <dsp:cNvSpPr/>
      </dsp:nvSpPr>
      <dsp:spPr>
        <a:xfrm>
          <a:off x="0" y="3338556"/>
          <a:ext cx="5796200" cy="476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For the safety of our students during dismissal transition, we will not allow building entry starting at 1:55 pm until 2:10pm. </a:t>
          </a:r>
        </a:p>
      </dsp:txBody>
      <dsp:txXfrm>
        <a:off x="0" y="3338556"/>
        <a:ext cx="5796200" cy="4769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D374D7AC-59C8-484E-B966-FDE86220EE1F}" type="datetimeFigureOut">
              <a:rPr lang="en-US" smtClean="0"/>
              <a:pPr>
                <a:defRPr/>
              </a:pPr>
              <a:t>7/28/2023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9326885-AA49-4294-B651-7048FFD202E5}" type="slidenum">
              <a:rPr lang="en-US" altLang="en-US" smtClean="0"/>
              <a:pPr>
                <a:defRPr/>
              </a:pPr>
              <a:t>‹#›</a:t>
            </a:fld>
            <a:endParaRPr lang="en-US" altLang="en-US"/>
          </a:p>
        </p:txBody>
      </p:sp>
    </p:spTree>
    <p:extLst>
      <p:ext uri="{BB962C8B-B14F-4D97-AF65-F5344CB8AC3E}">
        <p14:creationId xmlns:p14="http://schemas.microsoft.com/office/powerpoint/2010/main" val="3126524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4699057-4F73-424F-9CCB-8B80702EFF62}" type="datetimeFigureOut">
              <a:rPr lang="en-US" smtClean="0"/>
              <a:pPr>
                <a:defRPr/>
              </a:pPr>
              <a:t>7/28/2023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8CAB142-1B04-470C-A725-EA63683BA966}" type="slidenum">
              <a:rPr lang="en-US" altLang="en-US" smtClean="0"/>
              <a:pPr>
                <a:defRPr/>
              </a:pPr>
              <a:t>‹#›</a:t>
            </a:fld>
            <a:endParaRPr lang="en-US" altLang="en-US"/>
          </a:p>
        </p:txBody>
      </p:sp>
    </p:spTree>
    <p:extLst>
      <p:ext uri="{BB962C8B-B14F-4D97-AF65-F5344CB8AC3E}">
        <p14:creationId xmlns:p14="http://schemas.microsoft.com/office/powerpoint/2010/main" val="71605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CFD965F-3661-4DEA-91D8-A49B3AE517CE}" type="datetimeFigureOut">
              <a:rPr lang="en-US" smtClean="0"/>
              <a:pPr>
                <a:defRPr/>
              </a:pPr>
              <a:t>7/28/2023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F36604F-85E5-4995-86A7-8DDC36553356}" type="slidenum">
              <a:rPr lang="en-US" altLang="en-US" smtClean="0"/>
              <a:pPr>
                <a:defRPr/>
              </a:pPr>
              <a:t>‹#›</a:t>
            </a:fld>
            <a:endParaRPr lang="en-US" altLang="en-US"/>
          </a:p>
        </p:txBody>
      </p:sp>
    </p:spTree>
    <p:extLst>
      <p:ext uri="{BB962C8B-B14F-4D97-AF65-F5344CB8AC3E}">
        <p14:creationId xmlns:p14="http://schemas.microsoft.com/office/powerpoint/2010/main" val="1464749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1F97387-219C-4CCA-96E8-3B7B6A6DAD36}" type="datetimeFigureOut">
              <a:rPr lang="en-US" smtClean="0"/>
              <a:pPr>
                <a:defRPr/>
              </a:pPr>
              <a:t>7/28/2023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555007D-9B69-42E6-8C21-AE127EC66DFA}" type="slidenum">
              <a:rPr lang="en-US" altLang="en-US" smtClean="0"/>
              <a:pPr>
                <a:defRPr/>
              </a:pPr>
              <a:t>‹#›</a:t>
            </a:fld>
            <a:endParaRPr lang="en-US" altLang="en-US"/>
          </a:p>
        </p:txBody>
      </p:sp>
    </p:spTree>
    <p:extLst>
      <p:ext uri="{BB962C8B-B14F-4D97-AF65-F5344CB8AC3E}">
        <p14:creationId xmlns:p14="http://schemas.microsoft.com/office/powerpoint/2010/main" val="280731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B1345AB-531E-47CE-B750-0586925C93DC}" type="datetimeFigureOut">
              <a:rPr lang="en-US" smtClean="0"/>
              <a:pPr>
                <a:defRPr/>
              </a:pPr>
              <a:t>7/28/2023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F20140-5264-400B-BB55-982D6A1185D4}" type="slidenum">
              <a:rPr lang="en-US" altLang="en-US" smtClean="0"/>
              <a:pPr>
                <a:defRPr/>
              </a:pPr>
              <a:t>‹#›</a:t>
            </a:fld>
            <a:endParaRPr lang="en-US" altLang="en-US"/>
          </a:p>
        </p:txBody>
      </p:sp>
    </p:spTree>
    <p:extLst>
      <p:ext uri="{BB962C8B-B14F-4D97-AF65-F5344CB8AC3E}">
        <p14:creationId xmlns:p14="http://schemas.microsoft.com/office/powerpoint/2010/main" val="4015169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3AFC5334-4667-4DD5-9840-536D5EF675C5}" type="datetimeFigureOut">
              <a:rPr lang="en-US" smtClean="0"/>
              <a:pPr>
                <a:defRPr/>
              </a:pPr>
              <a:t>7/28/2023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EFFC13A-DEE9-4E1A-B8B6-A4776F37DEA5}" type="slidenum">
              <a:rPr lang="en-US" altLang="en-US" smtClean="0"/>
              <a:pPr>
                <a:defRPr/>
              </a:pPr>
              <a:t>‹#›</a:t>
            </a:fld>
            <a:endParaRPr lang="en-US" altLang="en-US"/>
          </a:p>
        </p:txBody>
      </p:sp>
    </p:spTree>
    <p:extLst>
      <p:ext uri="{BB962C8B-B14F-4D97-AF65-F5344CB8AC3E}">
        <p14:creationId xmlns:p14="http://schemas.microsoft.com/office/powerpoint/2010/main" val="3123767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1523C089-56D5-4D32-8276-E5995393B906}" type="datetimeFigureOut">
              <a:rPr lang="en-US" smtClean="0"/>
              <a:pPr>
                <a:defRPr/>
              </a:pPr>
              <a:t>7/28/2023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385D464-78B0-4C9C-89C6-26FFB9A37835}" type="slidenum">
              <a:rPr lang="en-US" altLang="en-US" smtClean="0"/>
              <a:pPr>
                <a:defRPr/>
              </a:pPr>
              <a:t>‹#›</a:t>
            </a:fld>
            <a:endParaRPr lang="en-US" altLang="en-US"/>
          </a:p>
        </p:txBody>
      </p:sp>
    </p:spTree>
    <p:extLst>
      <p:ext uri="{BB962C8B-B14F-4D97-AF65-F5344CB8AC3E}">
        <p14:creationId xmlns:p14="http://schemas.microsoft.com/office/powerpoint/2010/main" val="389500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7BB4AA8-A936-4227-9D86-50D1EC6385EF}" type="datetimeFigureOut">
              <a:rPr lang="en-US" smtClean="0"/>
              <a:pPr>
                <a:defRPr/>
              </a:pPr>
              <a:t>7/28/2023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05D8EF2-B270-4262-850F-0B451AB4CB17}" type="slidenum">
              <a:rPr lang="en-US" altLang="en-US" smtClean="0"/>
              <a:pPr>
                <a:defRPr/>
              </a:pPr>
              <a:t>‹#›</a:t>
            </a:fld>
            <a:endParaRPr lang="en-US" altLang="en-US"/>
          </a:p>
        </p:txBody>
      </p:sp>
    </p:spTree>
    <p:extLst>
      <p:ext uri="{BB962C8B-B14F-4D97-AF65-F5344CB8AC3E}">
        <p14:creationId xmlns:p14="http://schemas.microsoft.com/office/powerpoint/2010/main" val="3346797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10446D0-1F97-49DC-8715-6D5892757E65}" type="datetimeFigureOut">
              <a:rPr lang="en-US" smtClean="0"/>
              <a:pPr>
                <a:defRPr/>
              </a:pPr>
              <a:t>7/28/2023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3AC41A9-D619-48DE-8E3D-C14F5E39C115}" type="slidenum">
              <a:rPr lang="en-US" altLang="en-US" smtClean="0"/>
              <a:pPr>
                <a:defRPr/>
              </a:pPr>
              <a:t>‹#›</a:t>
            </a:fld>
            <a:endParaRPr lang="en-US" altLang="en-US"/>
          </a:p>
        </p:txBody>
      </p:sp>
    </p:spTree>
    <p:extLst>
      <p:ext uri="{BB962C8B-B14F-4D97-AF65-F5344CB8AC3E}">
        <p14:creationId xmlns:p14="http://schemas.microsoft.com/office/powerpoint/2010/main" val="2645129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F5185D03-6B00-4DFA-95E0-FD9016B5E772}" type="datetimeFigureOut">
              <a:rPr lang="en-US" smtClean="0"/>
              <a:pPr>
                <a:defRPr/>
              </a:pPr>
              <a:t>7/28/2023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7E4E8F8-B434-474E-8C7C-23E7625AF5ED}" type="slidenum">
              <a:rPr lang="en-US" altLang="en-US" smtClean="0"/>
              <a:pPr>
                <a:defRPr/>
              </a:pPr>
              <a:t>‹#›</a:t>
            </a:fld>
            <a:endParaRPr lang="en-US" altLang="en-US"/>
          </a:p>
        </p:txBody>
      </p:sp>
    </p:spTree>
    <p:extLst>
      <p:ext uri="{BB962C8B-B14F-4D97-AF65-F5344CB8AC3E}">
        <p14:creationId xmlns:p14="http://schemas.microsoft.com/office/powerpoint/2010/main" val="1026557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9CCFED39-F9AB-4E13-AE10-432F55202E5E}" type="datetimeFigureOut">
              <a:rPr lang="en-US" smtClean="0"/>
              <a:pPr>
                <a:defRPr/>
              </a:pPr>
              <a:t>7/28/2023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60E1B57-4183-4052-871F-43A821835E1A}" type="slidenum">
              <a:rPr lang="en-US" altLang="en-US" smtClean="0"/>
              <a:pPr>
                <a:defRPr/>
              </a:pPr>
              <a:t>‹#›</a:t>
            </a:fld>
            <a:endParaRPr lang="en-US" altLang="en-US"/>
          </a:p>
        </p:txBody>
      </p:sp>
    </p:spTree>
    <p:extLst>
      <p:ext uri="{BB962C8B-B14F-4D97-AF65-F5344CB8AC3E}">
        <p14:creationId xmlns:p14="http://schemas.microsoft.com/office/powerpoint/2010/main" val="2835006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253AC0B8-2066-414E-BE24-221023EA6B8B}" type="datetimeFigureOut">
              <a:rPr lang="en-US" smtClean="0"/>
              <a:pPr>
                <a:defRPr/>
              </a:pPr>
              <a:t>7/28/2023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ED8048D6-788C-48AC-942B-DA194EBD33BE}" type="slidenum">
              <a:rPr lang="en-US" altLang="en-US" smtClean="0"/>
              <a:pPr>
                <a:defRPr/>
              </a:pPr>
              <a:t>‹#›</a:t>
            </a:fld>
            <a:endParaRPr lang="en-US" altLang="en-US"/>
          </a:p>
        </p:txBody>
      </p:sp>
    </p:spTree>
    <p:extLst>
      <p:ext uri="{BB962C8B-B14F-4D97-AF65-F5344CB8AC3E}">
        <p14:creationId xmlns:p14="http://schemas.microsoft.com/office/powerpoint/2010/main" val="99100081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myschoolapps.com/Home/DistrictRedirect/RICHMONDCBOE_GA?langid=2" TargetMode="External"/><Relationship Id="rId2" Type="http://schemas.openxmlformats.org/officeDocument/2006/relationships/hyperlink" Target="https://www.myschoolapps.com/Home/DistrictRedirect/RICHMONDCBOE_GA?langid=1"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FrancCa@boe.Richmond.k12.ga.us" TargetMode="External"/><Relationship Id="rId2" Type="http://schemas.openxmlformats.org/officeDocument/2006/relationships/hyperlink" Target="mailto:FaapuAl@boe.Richmond.k12.ga.us" TargetMode="External"/><Relationship Id="rId1" Type="http://schemas.openxmlformats.org/officeDocument/2006/relationships/slideLayout" Target="../slideLayouts/slideLayout2.xml"/><Relationship Id="rId6" Type="http://schemas.openxmlformats.org/officeDocument/2006/relationships/hyperlink" Target="mailto:johnswh@boe.richmond.k12.ga.us" TargetMode="External"/><Relationship Id="rId5" Type="http://schemas.openxmlformats.org/officeDocument/2006/relationships/hyperlink" Target="mailto:dozielo@boe.richmond.k12.ga.us" TargetMode="External"/><Relationship Id="rId4" Type="http://schemas.openxmlformats.org/officeDocument/2006/relationships/hyperlink" Target="mailto:LloydMe@boe.Richmond.k12.ga.u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jotQ5PQQuVw" TargetMode="External"/><Relationship Id="rId2" Type="http://schemas.openxmlformats.org/officeDocument/2006/relationships/hyperlink" Target="https://www.youtube.com/watch?v=nv87eyvNxY0"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launchpad.classlink.com/rcbo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5D84C-21C0-4FD3-A46D-8F91681A8E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2B5D77-D649-4650-B7F9-B4B1478475A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4953908-A8B2-4148-AB32-C909678043A0}"/>
              </a:ext>
            </a:extLst>
          </p:cNvPr>
          <p:cNvPicPr>
            <a:picLocks noChangeAspect="1"/>
          </p:cNvPicPr>
          <p:nvPr/>
        </p:nvPicPr>
        <p:blipFill>
          <a:blip r:embed="rId2"/>
          <a:stretch>
            <a:fillRect/>
          </a:stretch>
        </p:blipFill>
        <p:spPr>
          <a:xfrm>
            <a:off x="41563" y="31172"/>
            <a:ext cx="9060873" cy="6795655"/>
          </a:xfrm>
          <a:prstGeom prst="rect">
            <a:avLst/>
          </a:prstGeom>
        </p:spPr>
      </p:pic>
    </p:spTree>
    <p:extLst>
      <p:ext uri="{BB962C8B-B14F-4D97-AF65-F5344CB8AC3E}">
        <p14:creationId xmlns:p14="http://schemas.microsoft.com/office/powerpoint/2010/main" val="2903434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9731AD92-EB9A-46FC-916F-3E79B3E38066}"/>
              </a:ext>
            </a:extLst>
          </p:cNvPr>
          <p:cNvSpPr>
            <a:spLocks noGrp="1"/>
          </p:cNvSpPr>
          <p:nvPr>
            <p:ph type="title"/>
          </p:nvPr>
        </p:nvSpPr>
        <p:spPr>
          <a:xfrm>
            <a:off x="0" y="0"/>
            <a:ext cx="7886700" cy="1325563"/>
          </a:xfrm>
        </p:spPr>
        <p:txBody>
          <a:bodyPr/>
          <a:lstStyle/>
          <a:p>
            <a:r>
              <a:rPr lang="en-US" altLang="en-US" b="1" u="sng" dirty="0">
                <a:latin typeface="Arial"/>
                <a:cs typeface="Arial"/>
              </a:rPr>
              <a:t>2023-2024 School Year</a:t>
            </a:r>
            <a:endParaRPr lang="en-US" altLang="en-US" b="1" u="sng" dirty="0">
              <a:latin typeface="Arial" panose="020B0604020202020204" pitchFamily="34" charset="0"/>
              <a:cs typeface="Arial" panose="020B0604020202020204" pitchFamily="34" charset="0"/>
            </a:endParaRPr>
          </a:p>
        </p:txBody>
      </p:sp>
      <p:sp>
        <p:nvSpPr>
          <p:cNvPr id="22531" name="Content Placeholder 2">
            <a:extLst>
              <a:ext uri="{FF2B5EF4-FFF2-40B4-BE49-F238E27FC236}">
                <a16:creationId xmlns:a16="http://schemas.microsoft.com/office/drawing/2014/main" id="{4DD3242B-6952-4F9D-97BC-6BA8716DDB1B}"/>
              </a:ext>
            </a:extLst>
          </p:cNvPr>
          <p:cNvSpPr>
            <a:spLocks noGrp="1"/>
          </p:cNvSpPr>
          <p:nvPr>
            <p:ph idx="1"/>
          </p:nvPr>
        </p:nvSpPr>
        <p:spPr>
          <a:xfrm>
            <a:off x="0" y="1251340"/>
            <a:ext cx="6037006" cy="5144098"/>
          </a:xfrm>
        </p:spPr>
        <p:txBody>
          <a:bodyPr>
            <a:normAutofit fontScale="92500" lnSpcReduction="10000"/>
          </a:bodyPr>
          <a:lstStyle/>
          <a:p>
            <a:r>
              <a:rPr lang="en-US" altLang="en-US" sz="2000" dirty="0">
                <a:latin typeface="Arial"/>
                <a:cs typeface="Arial"/>
              </a:rPr>
              <a:t>START TIME</a:t>
            </a:r>
          </a:p>
          <a:p>
            <a:r>
              <a:rPr lang="en-US" altLang="en-US" sz="2000" dirty="0">
                <a:latin typeface="Arial"/>
                <a:cs typeface="Arial"/>
              </a:rPr>
              <a:t>Students may enter the gym from the carline drop off area from 6:50 am - 7:25 am. </a:t>
            </a:r>
            <a:r>
              <a:rPr lang="en-US" altLang="en-US" sz="2000" dirty="0">
                <a:latin typeface="Arial" panose="020B0604020202020204" pitchFamily="34" charset="0"/>
                <a:cs typeface="Arial" panose="020B0604020202020204" pitchFamily="34" charset="0"/>
              </a:rPr>
              <a:t> </a:t>
            </a:r>
            <a:r>
              <a:rPr lang="en-US" altLang="en-US" sz="1800" dirty="0">
                <a:latin typeface="Arial"/>
                <a:cs typeface="Arial"/>
              </a:rPr>
              <a:t>The school day starts at 7:25 am.  </a:t>
            </a:r>
            <a:r>
              <a:rPr lang="en-US" altLang="en-US" dirty="0">
                <a:latin typeface="Arial" panose="020B0604020202020204" pitchFamily="34" charset="0"/>
                <a:cs typeface="Arial" panose="020B0604020202020204" pitchFamily="34" charset="0"/>
              </a:rPr>
              <a:t>	</a:t>
            </a:r>
          </a:p>
          <a:p>
            <a:pPr marL="0" indent="0">
              <a:buNone/>
            </a:pPr>
            <a:endParaRPr lang="en-US" altLang="en-US" dirty="0">
              <a:latin typeface="Arial" panose="020B0604020202020204" pitchFamily="34" charset="0"/>
              <a:cs typeface="Arial" panose="020B0604020202020204" pitchFamily="34" charset="0"/>
            </a:endParaRPr>
          </a:p>
          <a:p>
            <a:pPr marL="342900" lvl="1" indent="0">
              <a:buNone/>
            </a:pPr>
            <a:r>
              <a:rPr lang="en-US" altLang="en-US" sz="2000" dirty="0">
                <a:latin typeface="Arial"/>
                <a:cs typeface="Arial"/>
              </a:rPr>
              <a:t>SCHOOL NUTRITION</a:t>
            </a:r>
          </a:p>
          <a:p>
            <a:pPr lvl="1"/>
            <a:r>
              <a:rPr lang="en-US" altLang="en-US" sz="2000" dirty="0">
                <a:latin typeface="Arial"/>
                <a:cs typeface="Arial"/>
              </a:rPr>
              <a:t>Breakfast begins at 7:15 when kindergarten enters their room</a:t>
            </a:r>
          </a:p>
          <a:p>
            <a:pPr lvl="2"/>
            <a:r>
              <a:rPr lang="en-US" altLang="en-US" sz="1800" dirty="0">
                <a:latin typeface="Arial"/>
                <a:cs typeface="Arial"/>
              </a:rPr>
              <a:t>Breakfast is free for all students</a:t>
            </a:r>
          </a:p>
          <a:p>
            <a:pPr lvl="1"/>
            <a:r>
              <a:rPr lang="en-US" altLang="en-US" sz="2000" dirty="0">
                <a:latin typeface="Arial"/>
                <a:cs typeface="Arial"/>
              </a:rPr>
              <a:t>Lunch begins at </a:t>
            </a:r>
            <a:r>
              <a:rPr lang="en-US" altLang="en-US" sz="2000" dirty="0">
                <a:highlight>
                  <a:srgbClr val="FFFF00"/>
                </a:highlight>
                <a:latin typeface="Arial"/>
                <a:cs typeface="Arial"/>
              </a:rPr>
              <a:t>10:15</a:t>
            </a:r>
            <a:r>
              <a:rPr lang="en-US" altLang="en-US" sz="2000" dirty="0">
                <a:latin typeface="Arial"/>
                <a:cs typeface="Arial"/>
              </a:rPr>
              <a:t> am</a:t>
            </a:r>
          </a:p>
          <a:p>
            <a:pPr lvl="2"/>
            <a:r>
              <a:rPr lang="en-US" altLang="en-US" sz="1800" dirty="0">
                <a:latin typeface="Arial"/>
                <a:cs typeface="Arial"/>
              </a:rPr>
              <a:t>See nutrition LINK for free/discounted lunch applications</a:t>
            </a:r>
          </a:p>
          <a:p>
            <a:pPr lvl="2"/>
            <a:r>
              <a:rPr lang="en-US" altLang="en-US" sz="1800" dirty="0">
                <a:latin typeface="Arial"/>
                <a:cs typeface="Arial"/>
                <a:hlinkClick r:id="rId2"/>
              </a:rPr>
              <a:t>English Lunch Application</a:t>
            </a:r>
            <a:endParaRPr lang="en-US" altLang="en-US" sz="1800" dirty="0">
              <a:latin typeface="Arial"/>
              <a:cs typeface="Arial"/>
            </a:endParaRPr>
          </a:p>
          <a:p>
            <a:pPr lvl="2"/>
            <a:r>
              <a:rPr lang="en-US" altLang="en-US" sz="1800" dirty="0">
                <a:latin typeface="Arial"/>
                <a:cs typeface="Arial"/>
                <a:hlinkClick r:id="rId3"/>
              </a:rPr>
              <a:t>Spanish Lunch Application</a:t>
            </a:r>
            <a:endParaRPr lang="en-US" altLang="en-US" sz="1800" dirty="0">
              <a:latin typeface="Arial"/>
              <a:cs typeface="Arial"/>
            </a:endParaRPr>
          </a:p>
          <a:p>
            <a:pPr lvl="1"/>
            <a:r>
              <a:rPr lang="en-US" altLang="en-US" sz="2000" dirty="0">
                <a:latin typeface="Arial"/>
                <a:cs typeface="Arial"/>
              </a:rPr>
              <a:t>Healthy snacks are allowed at the end of the day</a:t>
            </a:r>
          </a:p>
          <a:p>
            <a:r>
              <a:rPr lang="en-US" altLang="en-US" sz="2000" dirty="0">
                <a:latin typeface="Arial"/>
                <a:cs typeface="Arial"/>
              </a:rPr>
              <a:t>END TIME</a:t>
            </a:r>
          </a:p>
          <a:p>
            <a:pPr lvl="1"/>
            <a:r>
              <a:rPr lang="en-US" altLang="en-US" sz="1800" dirty="0">
                <a:latin typeface="Arial"/>
                <a:cs typeface="Arial"/>
              </a:rPr>
              <a:t>Dismissal begins at 2:00 pm</a:t>
            </a:r>
          </a:p>
          <a:p>
            <a:pPr lvl="1"/>
            <a:r>
              <a:rPr lang="en-US" altLang="en-US" sz="1800" dirty="0">
                <a:latin typeface="Arial"/>
                <a:cs typeface="Arial"/>
              </a:rPr>
              <a:t>Students must be picked up by 2:30 pm</a:t>
            </a:r>
          </a:p>
          <a:p>
            <a:pPr marL="342900" lvl="1" indent="0">
              <a:buNone/>
            </a:pPr>
            <a:endParaRPr lang="en-US" altLang="en-US" dirty="0">
              <a:latin typeface="Arial"/>
              <a:cs typeface="Arial"/>
            </a:endParaRPr>
          </a:p>
        </p:txBody>
      </p:sp>
      <p:pic>
        <p:nvPicPr>
          <p:cNvPr id="5" name="Picture 5" descr="Kids Food Nutrition Chart - PDF, Illustrator | Template.net">
            <a:extLst>
              <a:ext uri="{FF2B5EF4-FFF2-40B4-BE49-F238E27FC236}">
                <a16:creationId xmlns:a16="http://schemas.microsoft.com/office/drawing/2014/main" id="{43E2639D-5C17-4316-A4C7-1C051BC5D274}"/>
              </a:ext>
            </a:extLst>
          </p:cNvPr>
          <p:cNvPicPr>
            <a:picLocks noChangeAspect="1"/>
          </p:cNvPicPr>
          <p:nvPr/>
        </p:nvPicPr>
        <p:blipFill>
          <a:blip r:embed="rId4"/>
          <a:stretch>
            <a:fillRect/>
          </a:stretch>
        </p:blipFill>
        <p:spPr>
          <a:xfrm>
            <a:off x="6037005" y="1795312"/>
            <a:ext cx="3008671" cy="46001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1B7B-30AA-2824-C96D-6D8DA8AEFD55}"/>
              </a:ext>
            </a:extLst>
          </p:cNvPr>
          <p:cNvSpPr>
            <a:spLocks noGrp="1"/>
          </p:cNvSpPr>
          <p:nvPr>
            <p:ph type="title"/>
          </p:nvPr>
        </p:nvSpPr>
        <p:spPr>
          <a:xfrm>
            <a:off x="6210553" y="1911348"/>
            <a:ext cx="2431787" cy="3517899"/>
          </a:xfrm>
        </p:spPr>
        <p:txBody>
          <a:bodyPr anchor="b">
            <a:normAutofit/>
          </a:bodyPr>
          <a:lstStyle/>
          <a:p>
            <a:pPr algn="r"/>
            <a:r>
              <a:rPr lang="en-US">
                <a:solidFill>
                  <a:schemeClr val="accent1"/>
                </a:solidFill>
                <a:latin typeface="Comic Sans MS"/>
                <a:cs typeface="Calibri Light"/>
              </a:rPr>
              <a:t>Attendance Policy</a:t>
            </a:r>
            <a:endParaRPr lang="en-US">
              <a:solidFill>
                <a:schemeClr val="accent1"/>
              </a:solidFill>
            </a:endParaRPr>
          </a:p>
        </p:txBody>
      </p:sp>
      <p:sp>
        <p:nvSpPr>
          <p:cNvPr id="3" name="Content Placeholder 2">
            <a:extLst>
              <a:ext uri="{FF2B5EF4-FFF2-40B4-BE49-F238E27FC236}">
                <a16:creationId xmlns:a16="http://schemas.microsoft.com/office/drawing/2014/main" id="{474A113C-D814-4396-DFF2-7ADF4834952A}"/>
              </a:ext>
            </a:extLst>
          </p:cNvPr>
          <p:cNvSpPr>
            <a:spLocks noGrp="1"/>
          </p:cNvSpPr>
          <p:nvPr>
            <p:ph idx="1"/>
          </p:nvPr>
        </p:nvSpPr>
        <p:spPr>
          <a:xfrm>
            <a:off x="91018" y="1592826"/>
            <a:ext cx="8915329" cy="5024284"/>
          </a:xfrm>
        </p:spPr>
        <p:txBody>
          <a:bodyPr vert="horz" lIns="68580" tIns="34290" rIns="68580" bIns="34290" rtlCol="0" anchor="t">
            <a:noAutofit/>
          </a:bodyPr>
          <a:lstStyle/>
          <a:p>
            <a:pPr>
              <a:buNone/>
            </a:pPr>
            <a:r>
              <a:rPr lang="en-US" sz="1050" b="1" dirty="0">
                <a:latin typeface="Comic Sans MS"/>
                <a:ea typeface="+mn-lt"/>
                <a:cs typeface="+mn-lt"/>
              </a:rPr>
              <a:t>Students are expected to be in school all day unless they are ill. Georgia State law only recognizes absences due to illness, religious holidays, medical or legal appointments, and funerals in the family. Parents have the right to present reasons they believe are justifiable to the Principal for consideration of other absences.</a:t>
            </a:r>
            <a:endParaRPr lang="en-US" sz="1050" dirty="0">
              <a:latin typeface="Comic Sans MS"/>
            </a:endParaRPr>
          </a:p>
          <a:p>
            <a:pPr>
              <a:buNone/>
            </a:pPr>
            <a:r>
              <a:rPr lang="en-US" sz="1050" b="1" dirty="0">
                <a:latin typeface="Comic Sans MS"/>
                <a:ea typeface="+mn-lt"/>
                <a:cs typeface="+mn-lt"/>
              </a:rPr>
              <a:t>All absences require a written note from parents/guardians stating the reason for the absence. Emailed notes will not be accepted. A note without a reason and date of absence is unexcused. The note must include the student's full name, reason for absence, date(s) of absence, and parent/guardian signature.</a:t>
            </a:r>
            <a:endParaRPr lang="en-US" sz="1050" dirty="0">
              <a:latin typeface="Comic Sans MS"/>
            </a:endParaRPr>
          </a:p>
          <a:p>
            <a:pPr>
              <a:buNone/>
            </a:pPr>
            <a:r>
              <a:rPr lang="en-US" sz="1050" b="1" dirty="0">
                <a:latin typeface="Comic Sans MS"/>
                <a:ea typeface="+mn-lt"/>
                <a:cs typeface="+mn-lt"/>
              </a:rPr>
              <a:t>In order to comply with district regulations and state law, when a student has 10 unexcused absences in one month or ten unexcused absences in one year, Richmond County administrators will petition the Juvenile Court System to seek mandatory attendance by a student. An </a:t>
            </a:r>
            <a:r>
              <a:rPr lang="en-US" sz="1050" b="1" i="1" dirty="0">
                <a:latin typeface="Comic Sans MS"/>
                <a:ea typeface="+mn-lt"/>
                <a:cs typeface="+mn-lt"/>
              </a:rPr>
              <a:t>unexcused absence </a:t>
            </a:r>
            <a:r>
              <a:rPr lang="en-US" sz="1050" b="1" dirty="0">
                <a:latin typeface="Comic Sans MS"/>
                <a:ea typeface="+mn-lt"/>
                <a:cs typeface="+mn-lt"/>
              </a:rPr>
              <a:t>is defined as any unauthorized absence from school. Examples include, but are not limited to:</a:t>
            </a:r>
            <a:endParaRPr lang="en-US" sz="1050" dirty="0">
              <a:latin typeface="Comic Sans MS"/>
            </a:endParaRPr>
          </a:p>
          <a:p>
            <a:pPr>
              <a:buNone/>
            </a:pPr>
            <a:endParaRPr lang="en-US" sz="1050" dirty="0">
              <a:latin typeface="Comic Sans MS"/>
            </a:endParaRPr>
          </a:p>
          <a:p>
            <a:pPr>
              <a:buNone/>
            </a:pPr>
            <a:r>
              <a:rPr lang="en-US" sz="1050" dirty="0">
                <a:latin typeface="Comic Sans MS"/>
                <a:ea typeface="+mn-lt"/>
                <a:cs typeface="+mn-lt"/>
              </a:rPr>
              <a:t>1. Hair appointments</a:t>
            </a:r>
            <a:endParaRPr lang="en-US" sz="1050" dirty="0">
              <a:latin typeface="Comic Sans MS"/>
            </a:endParaRPr>
          </a:p>
          <a:p>
            <a:pPr>
              <a:buNone/>
            </a:pPr>
            <a:r>
              <a:rPr lang="en-US" sz="1050" dirty="0">
                <a:latin typeface="Comic Sans MS"/>
                <a:ea typeface="+mn-lt"/>
                <a:cs typeface="+mn-lt"/>
              </a:rPr>
              <a:t>2. Oversleeping</a:t>
            </a:r>
            <a:endParaRPr lang="en-US" sz="1050" dirty="0">
              <a:latin typeface="Comic Sans MS"/>
            </a:endParaRPr>
          </a:p>
          <a:p>
            <a:pPr>
              <a:buNone/>
            </a:pPr>
            <a:r>
              <a:rPr lang="en-US" sz="1050" dirty="0">
                <a:latin typeface="Comic Sans MS"/>
                <a:ea typeface="+mn-lt"/>
                <a:cs typeface="+mn-lt"/>
              </a:rPr>
              <a:t>3. Shopping</a:t>
            </a:r>
            <a:endParaRPr lang="en-US" sz="1050" dirty="0">
              <a:latin typeface="Comic Sans MS"/>
            </a:endParaRPr>
          </a:p>
          <a:p>
            <a:pPr>
              <a:buNone/>
            </a:pPr>
            <a:r>
              <a:rPr lang="en-US" sz="1050" dirty="0">
                <a:latin typeface="Comic Sans MS"/>
                <a:ea typeface="+mn-lt"/>
                <a:cs typeface="+mn-lt"/>
              </a:rPr>
              <a:t>4. Missing the bus</a:t>
            </a:r>
            <a:endParaRPr lang="en-US" sz="1050" dirty="0">
              <a:latin typeface="Comic Sans MS"/>
            </a:endParaRPr>
          </a:p>
          <a:p>
            <a:pPr>
              <a:buNone/>
            </a:pPr>
            <a:r>
              <a:rPr lang="en-US" sz="1050" dirty="0">
                <a:latin typeface="Comic Sans MS"/>
                <a:ea typeface="+mn-lt"/>
                <a:cs typeface="+mn-lt"/>
              </a:rPr>
              <a:t>5. Concerts</a:t>
            </a:r>
            <a:endParaRPr lang="en-US" sz="1050" dirty="0">
              <a:latin typeface="Comic Sans MS"/>
            </a:endParaRPr>
          </a:p>
          <a:p>
            <a:pPr>
              <a:buNone/>
            </a:pPr>
            <a:r>
              <a:rPr lang="en-US" sz="1050" dirty="0">
                <a:latin typeface="Comic Sans MS"/>
                <a:ea typeface="+mn-lt"/>
                <a:cs typeface="+mn-lt"/>
              </a:rPr>
              <a:t>6. Babysitting</a:t>
            </a:r>
            <a:endParaRPr lang="en-US" sz="1050" dirty="0">
              <a:latin typeface="Comic Sans MS"/>
            </a:endParaRPr>
          </a:p>
          <a:p>
            <a:pPr>
              <a:buNone/>
            </a:pPr>
            <a:r>
              <a:rPr lang="en-US" sz="1050" dirty="0">
                <a:latin typeface="Comic Sans MS"/>
                <a:ea typeface="+mn-lt"/>
                <a:cs typeface="+mn-lt"/>
              </a:rPr>
              <a:t>7. Failure to obtain private transportation to school</a:t>
            </a:r>
            <a:endParaRPr lang="en-US" sz="1050" dirty="0">
              <a:latin typeface="Comic Sans MS"/>
            </a:endParaRPr>
          </a:p>
          <a:p>
            <a:pPr>
              <a:buNone/>
            </a:pPr>
            <a:r>
              <a:rPr lang="en-US" sz="1050" dirty="0">
                <a:latin typeface="Comic Sans MS"/>
                <a:ea typeface="+mn-lt"/>
                <a:cs typeface="+mn-lt"/>
              </a:rPr>
              <a:t>8. Mechanical problem</a:t>
            </a:r>
            <a:endParaRPr lang="en-US" sz="1050" dirty="0">
              <a:latin typeface="Comic Sans MS"/>
            </a:endParaRPr>
          </a:p>
          <a:p>
            <a:pPr>
              <a:buNone/>
            </a:pPr>
            <a:r>
              <a:rPr lang="en-US" sz="1050" dirty="0">
                <a:latin typeface="Comic Sans MS"/>
                <a:ea typeface="+mn-lt"/>
                <a:cs typeface="+mn-lt"/>
              </a:rPr>
              <a:t>9. Failure to obtain leave of Absence request for absences</a:t>
            </a:r>
            <a:endParaRPr lang="en-US" sz="1050" dirty="0">
              <a:latin typeface="Comic Sans MS"/>
            </a:endParaRPr>
          </a:p>
          <a:p>
            <a:pPr marL="0" indent="0">
              <a:buNone/>
            </a:pPr>
            <a:endParaRPr lang="en-US" sz="600" dirty="0">
              <a:latin typeface="Comic Sans MS"/>
              <a:cs typeface="Calibri" panose="020F0502020204030204"/>
            </a:endParaRPr>
          </a:p>
          <a:p>
            <a:endParaRPr lang="en-US" sz="600" dirty="0">
              <a:cs typeface="Calibri"/>
            </a:endParaRPr>
          </a:p>
        </p:txBody>
      </p:sp>
      <p:sp>
        <p:nvSpPr>
          <p:cNvPr id="5" name="TextBox 4">
            <a:extLst>
              <a:ext uri="{FF2B5EF4-FFF2-40B4-BE49-F238E27FC236}">
                <a16:creationId xmlns:a16="http://schemas.microsoft.com/office/drawing/2014/main" id="{9C7849D7-9466-4B76-9F14-68A2935D51D4}"/>
              </a:ext>
            </a:extLst>
          </p:cNvPr>
          <p:cNvSpPr txBox="1"/>
          <p:nvPr/>
        </p:nvSpPr>
        <p:spPr>
          <a:xfrm>
            <a:off x="6392556" y="3871451"/>
            <a:ext cx="2431787" cy="1754326"/>
          </a:xfrm>
          <a:prstGeom prst="rect">
            <a:avLst/>
          </a:prstGeom>
          <a:solidFill>
            <a:schemeClr val="bg1"/>
          </a:solidFill>
        </p:spPr>
        <p:txBody>
          <a:bodyPr wrap="square" rtlCol="0">
            <a:spAutoFit/>
          </a:bodyPr>
          <a:lstStyle/>
          <a:p>
            <a:r>
              <a:rPr lang="en-US" dirty="0"/>
              <a:t>          </a:t>
            </a:r>
          </a:p>
          <a:p>
            <a:endParaRPr lang="en-US" dirty="0"/>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83D2A320-80DC-45DF-AD3F-098BE4A65C54}"/>
              </a:ext>
            </a:extLst>
          </p:cNvPr>
          <p:cNvSpPr txBox="1"/>
          <p:nvPr/>
        </p:nvSpPr>
        <p:spPr>
          <a:xfrm>
            <a:off x="1933756" y="338764"/>
            <a:ext cx="5276488" cy="769441"/>
          </a:xfrm>
          <a:prstGeom prst="rect">
            <a:avLst/>
          </a:prstGeom>
          <a:noFill/>
        </p:spPr>
        <p:txBody>
          <a:bodyPr wrap="square" rtlCol="0">
            <a:spAutoFit/>
          </a:bodyPr>
          <a:lstStyle/>
          <a:p>
            <a:r>
              <a:rPr lang="en-US" sz="4400" dirty="0">
                <a:solidFill>
                  <a:schemeClr val="accent5"/>
                </a:solidFill>
              </a:rPr>
              <a:t>Attendance Policy</a:t>
            </a:r>
          </a:p>
        </p:txBody>
      </p:sp>
    </p:spTree>
    <p:extLst>
      <p:ext uri="{BB962C8B-B14F-4D97-AF65-F5344CB8AC3E}">
        <p14:creationId xmlns:p14="http://schemas.microsoft.com/office/powerpoint/2010/main" val="1088353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1B7B-30AA-2824-C96D-6D8DA8AEFD55}"/>
              </a:ext>
            </a:extLst>
          </p:cNvPr>
          <p:cNvSpPr>
            <a:spLocks noGrp="1"/>
          </p:cNvSpPr>
          <p:nvPr>
            <p:ph type="title"/>
          </p:nvPr>
        </p:nvSpPr>
        <p:spPr>
          <a:xfrm>
            <a:off x="189689" y="1700128"/>
            <a:ext cx="2210612" cy="3450887"/>
          </a:xfrm>
        </p:spPr>
        <p:txBody>
          <a:bodyPr>
            <a:normAutofit/>
          </a:bodyPr>
          <a:lstStyle/>
          <a:p>
            <a:r>
              <a:rPr lang="en-US" dirty="0">
                <a:solidFill>
                  <a:schemeClr val="accent5"/>
                </a:solidFill>
                <a:latin typeface="Comic Sans MS"/>
                <a:cs typeface="Calibri Light"/>
              </a:rPr>
              <a:t>Tardy</a:t>
            </a:r>
            <a:br>
              <a:rPr lang="en-US" dirty="0">
                <a:solidFill>
                  <a:schemeClr val="accent5"/>
                </a:solidFill>
                <a:latin typeface="Comic Sans MS"/>
                <a:cs typeface="Calibri Light"/>
              </a:rPr>
            </a:br>
            <a:r>
              <a:rPr lang="en-US" dirty="0">
                <a:solidFill>
                  <a:schemeClr val="accent5"/>
                </a:solidFill>
                <a:latin typeface="Comic Sans MS"/>
                <a:cs typeface="Calibri Light"/>
              </a:rPr>
              <a:t> Policy</a:t>
            </a:r>
            <a:endParaRPr lang="en-US" dirty="0">
              <a:solidFill>
                <a:schemeClr val="accent5"/>
              </a:solidFill>
            </a:endParaRPr>
          </a:p>
        </p:txBody>
      </p:sp>
      <p:graphicFrame>
        <p:nvGraphicFramePr>
          <p:cNvPr id="5" name="Content Placeholder 2">
            <a:extLst>
              <a:ext uri="{FF2B5EF4-FFF2-40B4-BE49-F238E27FC236}">
                <a16:creationId xmlns:a16="http://schemas.microsoft.com/office/drawing/2014/main" id="{4C8A3AD0-80EC-A54F-A3B1-71E7F2D99490}"/>
              </a:ext>
            </a:extLst>
          </p:cNvPr>
          <p:cNvGraphicFramePr>
            <a:graphicFrameLocks noGrp="1"/>
          </p:cNvGraphicFramePr>
          <p:nvPr>
            <p:ph idx="1"/>
            <p:extLst/>
          </p:nvPr>
        </p:nvGraphicFramePr>
        <p:xfrm>
          <a:off x="2819923" y="1521344"/>
          <a:ext cx="5796200" cy="38154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9420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78923-D489-CD3D-3C87-B2B0D1F1EAF4}"/>
              </a:ext>
            </a:extLst>
          </p:cNvPr>
          <p:cNvSpPr>
            <a:spLocks noGrp="1"/>
          </p:cNvSpPr>
          <p:nvPr>
            <p:ph type="title"/>
          </p:nvPr>
        </p:nvSpPr>
        <p:spPr>
          <a:xfrm>
            <a:off x="-35983" y="1851660"/>
            <a:ext cx="2317078" cy="3154680"/>
          </a:xfrm>
        </p:spPr>
        <p:txBody>
          <a:bodyPr>
            <a:normAutofit/>
          </a:bodyPr>
          <a:lstStyle/>
          <a:p>
            <a:pPr algn="r"/>
            <a:r>
              <a:rPr lang="en-US" sz="5400" dirty="0">
                <a:solidFill>
                  <a:schemeClr val="accent5"/>
                </a:solidFill>
                <a:cs typeface="Calibri Light"/>
              </a:rPr>
              <a:t>Title 1</a:t>
            </a:r>
          </a:p>
        </p:txBody>
      </p:sp>
      <p:sp>
        <p:nvSpPr>
          <p:cNvPr id="3" name="Content Placeholder 2">
            <a:extLst>
              <a:ext uri="{FF2B5EF4-FFF2-40B4-BE49-F238E27FC236}">
                <a16:creationId xmlns:a16="http://schemas.microsoft.com/office/drawing/2014/main" id="{8C71EC0A-6A2F-5A19-D12C-EE88102ADF64}"/>
              </a:ext>
            </a:extLst>
          </p:cNvPr>
          <p:cNvSpPr>
            <a:spLocks noGrp="1"/>
          </p:cNvSpPr>
          <p:nvPr>
            <p:ph idx="1"/>
          </p:nvPr>
        </p:nvSpPr>
        <p:spPr>
          <a:xfrm>
            <a:off x="2703870" y="852948"/>
            <a:ext cx="5595373" cy="5152104"/>
          </a:xfrm>
        </p:spPr>
        <p:txBody>
          <a:bodyPr vert="horz" lIns="68580" tIns="34290" rIns="68580" bIns="34290" rtlCol="0" anchor="ctr">
            <a:noAutofit/>
          </a:bodyPr>
          <a:lstStyle/>
          <a:p>
            <a:pPr marL="0" indent="0">
              <a:spcBef>
                <a:spcPts val="900"/>
              </a:spcBef>
              <a:spcAft>
                <a:spcPts val="150"/>
              </a:spcAft>
              <a:buNone/>
            </a:pPr>
            <a:endParaRPr lang="en-US" sz="2000" dirty="0">
              <a:solidFill>
                <a:schemeClr val="tx2"/>
              </a:solidFill>
              <a:ea typeface="+mn-lt"/>
              <a:cs typeface="+mn-lt"/>
            </a:endParaRPr>
          </a:p>
          <a:p>
            <a:pPr>
              <a:spcBef>
                <a:spcPts val="900"/>
              </a:spcBef>
              <a:spcAft>
                <a:spcPts val="150"/>
              </a:spcAft>
              <a:buFont typeface="Arial"/>
              <a:buChar char="•"/>
            </a:pPr>
            <a:r>
              <a:rPr lang="en-US" sz="2000" dirty="0">
                <a:solidFill>
                  <a:schemeClr val="tx2"/>
                </a:solidFill>
                <a:ea typeface="+mn-lt"/>
                <a:cs typeface="+mn-lt"/>
              </a:rPr>
              <a:t>Freedom Park School is a Title I school. This means we are provided financial assistance through the Every Student Succeeds Act, Part A. Its overall purpose is to ensure that all students have a fair and equal opportunity to obtain a high-quality education and reach, at a minimum, proficiency on state assessments (i.e. GA Milestones, End-of-Course, etc.), as well as involve parents in their child's education.</a:t>
            </a:r>
          </a:p>
          <a:p>
            <a:pPr>
              <a:spcBef>
                <a:spcPts val="900"/>
              </a:spcBef>
              <a:spcAft>
                <a:spcPts val="150"/>
              </a:spcAft>
              <a:buFont typeface="Arial"/>
              <a:buChar char="•"/>
            </a:pPr>
            <a:r>
              <a:rPr lang="en-US" sz="2000" dirty="0">
                <a:solidFill>
                  <a:schemeClr val="tx2"/>
                </a:solidFill>
                <a:ea typeface="+mn-lt"/>
                <a:cs typeface="+mn-lt"/>
              </a:rPr>
              <a:t>There will be an upcoming Title I Annual Parent Meeting which will outline parent involvement opportunities - you will be sent meeting information via FPS's ClassDojo account later in the school year.</a:t>
            </a:r>
          </a:p>
          <a:p>
            <a:pPr>
              <a:spcBef>
                <a:spcPts val="900"/>
              </a:spcBef>
              <a:spcAft>
                <a:spcPts val="150"/>
              </a:spcAft>
              <a:buFont typeface="Arial"/>
              <a:buChar char="•"/>
            </a:pPr>
            <a:r>
              <a:rPr lang="en-US" sz="2000" dirty="0">
                <a:solidFill>
                  <a:schemeClr val="tx2"/>
                </a:solidFill>
                <a:ea typeface="+mn-lt"/>
                <a:cs typeface="+mn-lt"/>
              </a:rPr>
              <a:t>If you have any questions, please contact the FPS Title I Parent Facilitator: </a:t>
            </a:r>
            <a:endParaRPr lang="en-US" sz="2000" dirty="0">
              <a:solidFill>
                <a:schemeClr val="tx2"/>
              </a:solidFill>
              <a:cs typeface="Calibri"/>
            </a:endParaRPr>
          </a:p>
        </p:txBody>
      </p:sp>
    </p:spTree>
    <p:extLst>
      <p:ext uri="{BB962C8B-B14F-4D97-AF65-F5344CB8AC3E}">
        <p14:creationId xmlns:p14="http://schemas.microsoft.com/office/powerpoint/2010/main" val="868803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1956-0D36-7155-81D2-D233D47693FC}"/>
              </a:ext>
            </a:extLst>
          </p:cNvPr>
          <p:cNvSpPr>
            <a:spLocks noGrp="1"/>
          </p:cNvSpPr>
          <p:nvPr>
            <p:ph type="title"/>
          </p:nvPr>
        </p:nvSpPr>
        <p:spPr>
          <a:xfrm>
            <a:off x="249256" y="1666390"/>
            <a:ext cx="2838074" cy="3375845"/>
          </a:xfrm>
        </p:spPr>
        <p:txBody>
          <a:bodyPr anchor="t">
            <a:normAutofit/>
          </a:bodyPr>
          <a:lstStyle/>
          <a:p>
            <a:pPr algn="r"/>
            <a:r>
              <a:rPr lang="en-US" sz="2400" dirty="0">
                <a:solidFill>
                  <a:srgbClr val="FFFFFF"/>
                </a:solidFill>
                <a:latin typeface="Calibri"/>
                <a:cs typeface="Calibri"/>
              </a:rPr>
              <a:t>Bullying: No Bullying. It’s the Law</a:t>
            </a:r>
            <a:endParaRPr lang="en-US" sz="2400" dirty="0">
              <a:solidFill>
                <a:srgbClr val="FFFFFF"/>
              </a:solidFill>
            </a:endParaRPr>
          </a:p>
        </p:txBody>
      </p:sp>
      <p:sp>
        <p:nvSpPr>
          <p:cNvPr id="5" name="Content Placeholder 4">
            <a:extLst>
              <a:ext uri="{FF2B5EF4-FFF2-40B4-BE49-F238E27FC236}">
                <a16:creationId xmlns:a16="http://schemas.microsoft.com/office/drawing/2014/main" id="{33E4A71A-3306-BF8E-EA40-D74955D00FC2}"/>
              </a:ext>
            </a:extLst>
          </p:cNvPr>
          <p:cNvSpPr>
            <a:spLocks noGrp="1"/>
          </p:cNvSpPr>
          <p:nvPr>
            <p:ph sz="half" idx="1"/>
          </p:nvPr>
        </p:nvSpPr>
        <p:spPr>
          <a:xfrm>
            <a:off x="3457261" y="1188195"/>
            <a:ext cx="2694307" cy="4525423"/>
          </a:xfrm>
        </p:spPr>
        <p:txBody>
          <a:bodyPr vert="horz" lIns="68580" tIns="34290" rIns="68580" bIns="34290" rtlCol="0" anchor="t">
            <a:normAutofit lnSpcReduction="10000"/>
          </a:bodyPr>
          <a:lstStyle/>
          <a:p>
            <a:r>
              <a:rPr lang="en-US" sz="1500" dirty="0">
                <a:ea typeface="+mn-lt"/>
                <a:cs typeface="+mn-lt"/>
              </a:rPr>
              <a:t>Bullying behavior is defined as any pattern of written or verbal expression or any physical act or gesture that is intended to ridicule, humiliate, intimidate, or cause measurable physical or emotional distress upon one or more students:</a:t>
            </a:r>
            <a:endParaRPr lang="en-US" dirty="0">
              <a:cs typeface="Calibri" panose="020F0502020204030204"/>
            </a:endParaRPr>
          </a:p>
          <a:p>
            <a:r>
              <a:rPr lang="en-US" sz="1500" dirty="0">
                <a:ea typeface="+mn-lt"/>
                <a:cs typeface="+mn-lt"/>
              </a:rPr>
              <a:t>A student shall not do, attempt, or threaten to bully any person, including students and employees:</a:t>
            </a:r>
            <a:endParaRPr lang="en-US" dirty="0"/>
          </a:p>
          <a:p>
            <a:pPr marL="0" indent="0">
              <a:buNone/>
            </a:pPr>
            <a:r>
              <a:rPr lang="en-US" sz="1500" dirty="0">
                <a:ea typeface="+mn-lt"/>
                <a:cs typeface="+mn-lt"/>
              </a:rPr>
              <a:t>    a) In the school</a:t>
            </a:r>
            <a:endParaRPr lang="en-US" dirty="0">
              <a:cs typeface="Calibri" panose="020F0502020204030204"/>
            </a:endParaRPr>
          </a:p>
          <a:p>
            <a:pPr marL="0" indent="0">
              <a:buNone/>
            </a:pPr>
            <a:r>
              <a:rPr lang="en-US" sz="1500" dirty="0">
                <a:ea typeface="+mn-lt"/>
                <a:cs typeface="+mn-lt"/>
              </a:rPr>
              <a:t>    b) On school grounds</a:t>
            </a:r>
            <a:endParaRPr lang="en-US" dirty="0">
              <a:cs typeface="Calibri" panose="020F0502020204030204"/>
            </a:endParaRPr>
          </a:p>
          <a:p>
            <a:pPr marL="0" indent="0">
              <a:buNone/>
            </a:pPr>
            <a:r>
              <a:rPr lang="en-US" sz="1500" dirty="0">
                <a:ea typeface="+mn-lt"/>
                <a:cs typeface="+mn-lt"/>
              </a:rPr>
              <a:t>    c) In school vehicles (including school buses)</a:t>
            </a:r>
            <a:endParaRPr lang="en-US" dirty="0">
              <a:cs typeface="Calibri" panose="020F0502020204030204"/>
            </a:endParaRPr>
          </a:p>
          <a:p>
            <a:pPr marL="0" indent="0">
              <a:buNone/>
            </a:pPr>
            <a:r>
              <a:rPr lang="en-US" sz="1500" dirty="0">
                <a:ea typeface="+mn-lt"/>
                <a:cs typeface="+mn-lt"/>
              </a:rPr>
              <a:t>   d) At school bus stops</a:t>
            </a:r>
            <a:endParaRPr lang="en-US" dirty="0">
              <a:cs typeface="Calibri" panose="020F0502020204030204"/>
            </a:endParaRPr>
          </a:p>
          <a:p>
            <a:pPr marL="0" indent="0">
              <a:buNone/>
            </a:pPr>
            <a:r>
              <a:rPr lang="en-US" sz="1500" dirty="0">
                <a:ea typeface="+mn-lt"/>
                <a:cs typeface="+mn-lt"/>
              </a:rPr>
              <a:t>   e) Or at school activities or sanctioned events</a:t>
            </a:r>
            <a:endParaRPr lang="en-US" dirty="0">
              <a:cs typeface="Calibri" panose="020F0502020204030204"/>
            </a:endParaRPr>
          </a:p>
        </p:txBody>
      </p:sp>
      <p:sp>
        <p:nvSpPr>
          <p:cNvPr id="6" name="Content Placeholder 5">
            <a:extLst>
              <a:ext uri="{FF2B5EF4-FFF2-40B4-BE49-F238E27FC236}">
                <a16:creationId xmlns:a16="http://schemas.microsoft.com/office/drawing/2014/main" id="{74180860-3B34-CFE2-F380-D4DDC63290F8}"/>
              </a:ext>
            </a:extLst>
          </p:cNvPr>
          <p:cNvSpPr>
            <a:spLocks noGrp="1"/>
          </p:cNvSpPr>
          <p:nvPr>
            <p:ph sz="half" idx="2"/>
          </p:nvPr>
        </p:nvSpPr>
        <p:spPr>
          <a:xfrm>
            <a:off x="6217272" y="1187450"/>
            <a:ext cx="2672301" cy="4442645"/>
          </a:xfrm>
        </p:spPr>
        <p:txBody>
          <a:bodyPr vert="horz" lIns="68580" tIns="34290" rIns="68580" bIns="34290" rtlCol="0" anchor="t">
            <a:noAutofit/>
          </a:bodyPr>
          <a:lstStyle/>
          <a:p>
            <a:r>
              <a:rPr lang="en-US" sz="1200" dirty="0">
                <a:latin typeface="Calibri"/>
                <a:ea typeface="+mn-lt"/>
                <a:cs typeface="+mn-lt"/>
              </a:rPr>
              <a:t>A third instance of bullying in a school year would require that the student be assigned to an alternative educational setting. However, the principal or other appropriate designee may recommend the Alternative Center or suspension, in her discretion prior to the third offense.</a:t>
            </a:r>
            <a:endParaRPr lang="en-US" sz="1200">
              <a:latin typeface="Calibri"/>
              <a:cs typeface="Calibri" panose="020F0502020204030204"/>
            </a:endParaRPr>
          </a:p>
          <a:p>
            <a:r>
              <a:rPr lang="en-US" sz="1200" dirty="0">
                <a:latin typeface="Calibri"/>
                <a:ea typeface="+mn-lt"/>
                <a:cs typeface="+mn-lt"/>
              </a:rPr>
              <a:t>*FOR PRE-K – 5 REFER TO RULES 23 AND 24 (RCBOE CODE OF CONDUCT)</a:t>
            </a:r>
            <a:endParaRPr lang="en-US" sz="1200">
              <a:latin typeface="Calibri"/>
              <a:cs typeface="Calibri Light"/>
            </a:endParaRPr>
          </a:p>
          <a:p>
            <a:r>
              <a:rPr lang="en-US" sz="1200" dirty="0">
                <a:latin typeface="Calibri"/>
                <a:ea typeface="+mn-lt"/>
                <a:cs typeface="+mn-lt"/>
              </a:rPr>
              <a:t>*FOR 6 -12 DISCIPLINE OPTIONS, REFER TO RULES 23, 24, &amp;amp;27 (RCBOE CODE OF CONDUCT)</a:t>
            </a:r>
          </a:p>
          <a:p>
            <a:pPr marL="0" indent="0">
              <a:buNone/>
            </a:pPr>
            <a:r>
              <a:rPr lang="en-US" sz="1200" dirty="0">
                <a:latin typeface="Calibri"/>
                <a:ea typeface="+mn-lt"/>
                <a:cs typeface="+mn-lt"/>
              </a:rPr>
              <a:t>Code of Discipline for Freedom Park School</a:t>
            </a:r>
            <a:endParaRPr lang="en-US" sz="1200">
              <a:latin typeface="Calibri"/>
              <a:cs typeface="Calibri"/>
            </a:endParaRPr>
          </a:p>
          <a:p>
            <a:r>
              <a:rPr lang="en-US" sz="1200" dirty="0">
                <a:latin typeface="Calibri"/>
                <a:ea typeface="+mn-lt"/>
                <a:cs typeface="+mn-lt"/>
              </a:rPr>
              <a:t>Students are expected to display admirable Character Traits at all times. They are representative of their family, school and community. At FPS we have always maintained a respectful environment for staff and students.</a:t>
            </a:r>
            <a:endParaRPr lang="en-US" sz="1200">
              <a:latin typeface="Calibri"/>
              <a:cs typeface="Calibri"/>
            </a:endParaRPr>
          </a:p>
        </p:txBody>
      </p:sp>
      <p:sp>
        <p:nvSpPr>
          <p:cNvPr id="3" name="TextBox 2">
            <a:extLst>
              <a:ext uri="{FF2B5EF4-FFF2-40B4-BE49-F238E27FC236}">
                <a16:creationId xmlns:a16="http://schemas.microsoft.com/office/drawing/2014/main" id="{7CF3035E-7009-4534-8CAC-C4A2E13CCE87}"/>
              </a:ext>
            </a:extLst>
          </p:cNvPr>
          <p:cNvSpPr txBox="1"/>
          <p:nvPr/>
        </p:nvSpPr>
        <p:spPr>
          <a:xfrm>
            <a:off x="83937" y="1823722"/>
            <a:ext cx="3307620" cy="3170099"/>
          </a:xfrm>
          <a:prstGeom prst="rect">
            <a:avLst/>
          </a:prstGeom>
          <a:noFill/>
        </p:spPr>
        <p:txBody>
          <a:bodyPr wrap="square" rtlCol="0">
            <a:spAutoFit/>
          </a:bodyPr>
          <a:lstStyle/>
          <a:p>
            <a:r>
              <a:rPr lang="en-US" sz="4000" dirty="0">
                <a:solidFill>
                  <a:schemeClr val="accent5"/>
                </a:solidFill>
              </a:rPr>
              <a:t>Bullying</a:t>
            </a:r>
          </a:p>
          <a:p>
            <a:endParaRPr lang="en-US" sz="4000" dirty="0">
              <a:solidFill>
                <a:schemeClr val="accent5"/>
              </a:solidFill>
            </a:endParaRPr>
          </a:p>
          <a:p>
            <a:r>
              <a:rPr lang="en-US" sz="4000" dirty="0">
                <a:solidFill>
                  <a:schemeClr val="accent5"/>
                </a:solidFill>
              </a:rPr>
              <a:t>No Bullying.</a:t>
            </a:r>
          </a:p>
          <a:p>
            <a:endParaRPr lang="en-US" sz="4000" dirty="0">
              <a:solidFill>
                <a:schemeClr val="accent5"/>
              </a:solidFill>
            </a:endParaRPr>
          </a:p>
          <a:p>
            <a:r>
              <a:rPr lang="en-US" sz="4000" dirty="0">
                <a:solidFill>
                  <a:schemeClr val="accent5"/>
                </a:solidFill>
              </a:rPr>
              <a:t>It’s the law!</a:t>
            </a:r>
          </a:p>
        </p:txBody>
      </p:sp>
    </p:spTree>
    <p:extLst>
      <p:ext uri="{BB962C8B-B14F-4D97-AF65-F5344CB8AC3E}">
        <p14:creationId xmlns:p14="http://schemas.microsoft.com/office/powerpoint/2010/main" val="4214502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5ADEF-E98D-41A2-A03A-44B6EC4D76CD}"/>
              </a:ext>
            </a:extLst>
          </p:cNvPr>
          <p:cNvSpPr>
            <a:spLocks noGrp="1"/>
          </p:cNvSpPr>
          <p:nvPr>
            <p:ph type="title"/>
          </p:nvPr>
        </p:nvSpPr>
        <p:spPr/>
        <p:txBody>
          <a:bodyPr/>
          <a:lstStyle/>
          <a:p>
            <a:r>
              <a:rPr lang="en-US" dirty="0"/>
              <a:t>Message from Guidance Counselor</a:t>
            </a:r>
          </a:p>
        </p:txBody>
      </p:sp>
      <p:sp>
        <p:nvSpPr>
          <p:cNvPr id="3" name="Content Placeholder 2">
            <a:extLst>
              <a:ext uri="{FF2B5EF4-FFF2-40B4-BE49-F238E27FC236}">
                <a16:creationId xmlns:a16="http://schemas.microsoft.com/office/drawing/2014/main" id="{FC02C543-74BD-43AD-9ECB-D17FF73E9873}"/>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0355C552-CA97-466F-AB04-DAF501AF6E74}"/>
              </a:ext>
            </a:extLst>
          </p:cNvPr>
          <p:cNvPicPr>
            <a:picLocks noChangeAspect="1"/>
          </p:cNvPicPr>
          <p:nvPr/>
        </p:nvPicPr>
        <p:blipFill>
          <a:blip r:embed="rId2"/>
          <a:stretch>
            <a:fillRect/>
          </a:stretch>
        </p:blipFill>
        <p:spPr>
          <a:xfrm>
            <a:off x="5705" y="1412158"/>
            <a:ext cx="9132589" cy="5178272"/>
          </a:xfrm>
          <a:prstGeom prst="rect">
            <a:avLst/>
          </a:prstGeom>
        </p:spPr>
      </p:pic>
    </p:spTree>
    <p:extLst>
      <p:ext uri="{BB962C8B-B14F-4D97-AF65-F5344CB8AC3E}">
        <p14:creationId xmlns:p14="http://schemas.microsoft.com/office/powerpoint/2010/main" val="3412605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319B99-A337-4DB6-B2E3-AACBCCED111A}"/>
              </a:ext>
            </a:extLst>
          </p:cNvPr>
          <p:cNvPicPr>
            <a:picLocks noChangeAspect="1"/>
          </p:cNvPicPr>
          <p:nvPr/>
        </p:nvPicPr>
        <p:blipFill>
          <a:blip r:embed="rId4"/>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769409D-B811-4BCE-95F6-B6F5998185AE}"/>
              </a:ext>
            </a:extLst>
          </p:cNvPr>
          <p:cNvSpPr>
            <a:spLocks noGrp="1"/>
          </p:cNvSpPr>
          <p:nvPr>
            <p:ph type="title"/>
          </p:nvPr>
        </p:nvSpPr>
        <p:spPr/>
        <p:txBody>
          <a:bodyPr/>
          <a:lstStyle/>
          <a:p>
            <a:endParaRPr lang="en-US"/>
          </a:p>
        </p:txBody>
      </p:sp>
      <p:pic>
        <p:nvPicPr>
          <p:cNvPr id="4" name="Open House Intro">
            <a:hlinkClick r:id="" action="ppaction://media"/>
            <a:extLst>
              <a:ext uri="{FF2B5EF4-FFF2-40B4-BE49-F238E27FC236}">
                <a16:creationId xmlns:a16="http://schemas.microsoft.com/office/drawing/2014/main" id="{9D2E575F-B614-44FC-813A-DB1D540542F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78546" y="2168800"/>
            <a:ext cx="6336434" cy="3564163"/>
          </a:xfrm>
        </p:spPr>
      </p:pic>
    </p:spTree>
    <p:extLst>
      <p:ext uri="{BB962C8B-B14F-4D97-AF65-F5344CB8AC3E}">
        <p14:creationId xmlns:p14="http://schemas.microsoft.com/office/powerpoint/2010/main" val="316738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DE0B7E7-9DBE-4ABC-868A-386ECBBE7F2A}"/>
              </a:ext>
            </a:extLst>
          </p:cNvPr>
          <p:cNvSpPr>
            <a:spLocks noGrp="1"/>
          </p:cNvSpPr>
          <p:nvPr>
            <p:ph type="title"/>
          </p:nvPr>
        </p:nvSpPr>
        <p:spPr/>
        <p:txBody>
          <a:bodyPr/>
          <a:lstStyle/>
          <a:p>
            <a:r>
              <a:rPr lang="en-US" altLang="en-US" b="1" u="sng" dirty="0" err="1">
                <a:latin typeface="Century Gothic" panose="020B0502020202020204" pitchFamily="34" charset="0"/>
                <a:cs typeface="Arial" panose="020B0604020202020204" pitchFamily="34" charset="0"/>
              </a:rPr>
              <a:t>i</a:t>
            </a:r>
            <a:r>
              <a:rPr lang="en-US" altLang="en-US" b="1" u="sng" dirty="0">
                <a:latin typeface="Century Gothic" panose="020B0502020202020204" pitchFamily="34" charset="0"/>
                <a:cs typeface="Arial" panose="020B0604020202020204" pitchFamily="34" charset="0"/>
              </a:rPr>
              <a:t>-Ready</a:t>
            </a:r>
          </a:p>
        </p:txBody>
      </p:sp>
      <p:sp>
        <p:nvSpPr>
          <p:cNvPr id="21507" name="Content Placeholder 2">
            <a:extLst>
              <a:ext uri="{FF2B5EF4-FFF2-40B4-BE49-F238E27FC236}">
                <a16:creationId xmlns:a16="http://schemas.microsoft.com/office/drawing/2014/main" id="{F52131AE-72CF-4293-A75A-BA180ED4994C}"/>
              </a:ext>
            </a:extLst>
          </p:cNvPr>
          <p:cNvSpPr>
            <a:spLocks noGrp="1"/>
          </p:cNvSpPr>
          <p:nvPr>
            <p:ph idx="1"/>
          </p:nvPr>
        </p:nvSpPr>
        <p:spPr>
          <a:xfrm>
            <a:off x="1238610" y="2133600"/>
            <a:ext cx="7295790" cy="3778250"/>
          </a:xfrm>
        </p:spPr>
        <p:txBody>
          <a:bodyPr/>
          <a:lstStyle/>
          <a:p>
            <a:r>
              <a:rPr lang="en-US" altLang="en-US" sz="2200" dirty="0">
                <a:latin typeface="Century Gothic" panose="020B0502020202020204" pitchFamily="34" charset="0"/>
                <a:cs typeface="Arial"/>
              </a:rPr>
              <a:t>Richmond County uses </a:t>
            </a:r>
            <a:r>
              <a:rPr lang="en-US" altLang="en-US" sz="2200" dirty="0" err="1">
                <a:latin typeface="Century Gothic" panose="020B0502020202020204" pitchFamily="34" charset="0"/>
                <a:cs typeface="Arial"/>
              </a:rPr>
              <a:t>iReady</a:t>
            </a:r>
            <a:r>
              <a:rPr lang="en-US" altLang="en-US" sz="2200" dirty="0">
                <a:latin typeface="Century Gothic" panose="020B0502020202020204" pitchFamily="34" charset="0"/>
                <a:cs typeface="Arial"/>
              </a:rPr>
              <a:t> as a diagnostic assessment and instructional tool.</a:t>
            </a:r>
          </a:p>
          <a:p>
            <a:endParaRPr lang="en-US" altLang="en-US" sz="2200" dirty="0">
              <a:latin typeface="Century Gothic" panose="020B0502020202020204" pitchFamily="34" charset="0"/>
              <a:cs typeface="Arial"/>
            </a:endParaRPr>
          </a:p>
          <a:p>
            <a:r>
              <a:rPr lang="en-US" altLang="en-US" sz="2200" dirty="0">
                <a:latin typeface="Century Gothic" panose="020B0502020202020204" pitchFamily="34" charset="0"/>
                <a:cs typeface="Arial"/>
              </a:rPr>
              <a:t>Richmond County asks that every student complete 45 minutes per week on ELA and Math </a:t>
            </a:r>
            <a:r>
              <a:rPr lang="en-US" altLang="en-US" sz="2200" dirty="0" err="1">
                <a:latin typeface="Century Gothic" panose="020B0502020202020204" pitchFamily="34" charset="0"/>
                <a:cs typeface="Arial"/>
              </a:rPr>
              <a:t>i</a:t>
            </a:r>
            <a:r>
              <a:rPr lang="en-US" altLang="en-US" sz="2200" dirty="0">
                <a:latin typeface="Century Gothic" panose="020B0502020202020204" pitchFamily="34" charset="0"/>
                <a:cs typeface="Arial"/>
              </a:rPr>
              <a:t>-Ready lessons.</a:t>
            </a:r>
            <a:endParaRPr lang="en-US" dirty="0">
              <a:latin typeface="Century Gothic" panose="020B0502020202020204" pitchFamily="34" charset="0"/>
            </a:endParaRPr>
          </a:p>
          <a:p>
            <a:endParaRPr lang="en-US" altLang="en-US" sz="2200" dirty="0">
              <a:latin typeface="Century Gothic" panose="020B0502020202020204" pitchFamily="34" charset="0"/>
              <a:cs typeface="Arial"/>
            </a:endParaRPr>
          </a:p>
          <a:p>
            <a:r>
              <a:rPr lang="en-US" altLang="en-US" sz="2200" dirty="0">
                <a:latin typeface="Century Gothic" panose="020B0502020202020204" pitchFamily="34" charset="0"/>
                <a:cs typeface="Arial"/>
              </a:rPr>
              <a:t>Use the weekends to play catch up if needed or for fun!</a:t>
            </a:r>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a:extLst>
              <a:ext uri="{FF2B5EF4-FFF2-40B4-BE49-F238E27FC236}">
                <a16:creationId xmlns:a16="http://schemas.microsoft.com/office/drawing/2014/main" id="{AD1CBB56-001E-4239-BF2F-E1B3DBEFB216}"/>
              </a:ext>
            </a:extLst>
          </p:cNvPr>
          <p:cNvSpPr>
            <a:spLocks noGrp="1"/>
          </p:cNvSpPr>
          <p:nvPr>
            <p:ph idx="4294967295"/>
          </p:nvPr>
        </p:nvSpPr>
        <p:spPr>
          <a:xfrm>
            <a:off x="568325" y="1211263"/>
            <a:ext cx="8575675" cy="4525962"/>
          </a:xfrm>
        </p:spPr>
        <p:txBody>
          <a:bodyPr>
            <a:normAutofit fontScale="92500" lnSpcReduction="10000"/>
          </a:bodyPr>
          <a:lstStyle/>
          <a:p>
            <a:pPr marL="0" indent="0" algn="ctr">
              <a:buNone/>
            </a:pPr>
            <a:r>
              <a:rPr lang="en-US" altLang="en-US" sz="4800" b="1" dirty="0">
                <a:latin typeface="Century Gothic" panose="020B0502020202020204" pitchFamily="34" charset="0"/>
                <a:cs typeface="Arial"/>
              </a:rPr>
              <a:t>Thank you so much for </a:t>
            </a:r>
            <a:endParaRPr lang="en-US" altLang="en-US" sz="4800" b="1" dirty="0">
              <a:latin typeface="Century Gothic" panose="020B0502020202020204" pitchFamily="34" charset="0"/>
              <a:cs typeface="Arial" panose="020B0604020202020204" pitchFamily="34" charset="0"/>
            </a:endParaRPr>
          </a:p>
          <a:p>
            <a:pPr marL="0" indent="0" algn="ctr">
              <a:buNone/>
            </a:pPr>
            <a:r>
              <a:rPr lang="en-US" altLang="en-US" sz="4800" b="1" dirty="0">
                <a:latin typeface="Century Gothic" panose="020B0502020202020204" pitchFamily="34" charset="0"/>
                <a:cs typeface="Arial"/>
              </a:rPr>
              <a:t>attending our</a:t>
            </a:r>
          </a:p>
          <a:p>
            <a:pPr marL="0" indent="0" algn="ctr">
              <a:buNone/>
            </a:pPr>
            <a:r>
              <a:rPr lang="en-US" altLang="en-US" sz="4800" b="1" dirty="0">
                <a:latin typeface="Century Gothic" panose="020B0502020202020204" pitchFamily="34" charset="0"/>
                <a:cs typeface="Arial"/>
              </a:rPr>
              <a:t>2023-2024</a:t>
            </a:r>
            <a:endParaRPr lang="en-US" dirty="0">
              <a:latin typeface="Century Gothic" panose="020B0502020202020204" pitchFamily="34" charset="0"/>
              <a:cs typeface="Arial"/>
            </a:endParaRPr>
          </a:p>
          <a:p>
            <a:pPr marL="0" indent="0" algn="ctr">
              <a:buNone/>
            </a:pPr>
            <a:r>
              <a:rPr lang="en-US" altLang="en-US" sz="4800" b="1" dirty="0">
                <a:latin typeface="Century Gothic" panose="020B0502020202020204" pitchFamily="34" charset="0"/>
                <a:cs typeface="Arial"/>
              </a:rPr>
              <a:t>Open House!</a:t>
            </a:r>
            <a:endParaRPr lang="en-US" dirty="0">
              <a:latin typeface="Century Gothic" panose="020B0502020202020204" pitchFamily="34" charset="0"/>
            </a:endParaRPr>
          </a:p>
          <a:p>
            <a:pPr marL="0" indent="0" algn="ctr">
              <a:buFont typeface="Arial" panose="020B0604020202020204" pitchFamily="34" charset="0"/>
              <a:buNone/>
            </a:pPr>
            <a:endParaRPr lang="en-US" altLang="en-US" sz="4800" b="1" dirty="0">
              <a:latin typeface="Century Gothic" panose="020B0502020202020204" pitchFamily="34" charset="0"/>
              <a:cs typeface="Arial" panose="020B0604020202020204" pitchFamily="34" charset="0"/>
            </a:endParaRPr>
          </a:p>
          <a:p>
            <a:pPr marL="0" indent="0" algn="ctr">
              <a:buNone/>
            </a:pPr>
            <a:r>
              <a:rPr lang="en-US" altLang="en-US" sz="4800" b="1" dirty="0">
                <a:latin typeface="Century Gothic" panose="020B0502020202020204" pitchFamily="34" charset="0"/>
                <a:cs typeface="Arial"/>
              </a:rPr>
              <a:t>Questions? </a:t>
            </a:r>
          </a:p>
          <a:p>
            <a:pPr marL="0" indent="0" algn="ctr">
              <a:buNone/>
            </a:pPr>
            <a:r>
              <a:rPr lang="en-US" altLang="en-US" sz="4800" b="1" dirty="0">
                <a:latin typeface="Century Gothic" panose="020B0502020202020204" pitchFamily="34" charset="0"/>
                <a:cs typeface="Arial"/>
              </a:rPr>
              <a:t>Please e-mail your teacher!  </a:t>
            </a:r>
            <a:endParaRPr lang="en-US" altLang="en-US" sz="4800" b="1" dirty="0">
              <a:latin typeface="Century Gothic" panose="020B0502020202020204" pitchFamily="34" charset="0"/>
              <a:cs typeface="Arial" panose="020B0604020202020204" pitchFamily="34" charset="0"/>
            </a:endParaRPr>
          </a:p>
        </p:txBody>
      </p:sp>
    </p:spTree>
  </p:cSld>
  <p:clrMapOvr>
    <a:masterClrMapping/>
  </p:clrMapOvr>
  <p:transition advTm="10000">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EB972-35AD-47DD-8A0A-0CDF99776DC9}"/>
              </a:ext>
            </a:extLst>
          </p:cNvPr>
          <p:cNvSpPr>
            <a:spLocks noGrp="1"/>
          </p:cNvSpPr>
          <p:nvPr>
            <p:ph type="title"/>
          </p:nvPr>
        </p:nvSpPr>
        <p:spPr>
          <a:xfrm>
            <a:off x="189689" y="1700128"/>
            <a:ext cx="2210612" cy="3450887"/>
          </a:xfrm>
        </p:spPr>
        <p:txBody>
          <a:bodyPr>
            <a:normAutofit/>
          </a:bodyPr>
          <a:lstStyle/>
          <a:p>
            <a:r>
              <a:rPr lang="en-US"/>
              <a:t>Freedom Park School</a:t>
            </a:r>
          </a:p>
        </p:txBody>
      </p:sp>
      <p:graphicFrame>
        <p:nvGraphicFramePr>
          <p:cNvPr id="5" name="Content Placeholder 2">
            <a:extLst>
              <a:ext uri="{FF2B5EF4-FFF2-40B4-BE49-F238E27FC236}">
                <a16:creationId xmlns:a16="http://schemas.microsoft.com/office/drawing/2014/main" id="{1420446A-0312-A53C-1483-C535755ADED3}"/>
              </a:ext>
            </a:extLst>
          </p:cNvPr>
          <p:cNvGraphicFramePr>
            <a:graphicFrameLocks noGrp="1"/>
          </p:cNvGraphicFramePr>
          <p:nvPr>
            <p:ph idx="1"/>
            <p:extLst/>
          </p:nvPr>
        </p:nvGraphicFramePr>
        <p:xfrm>
          <a:off x="2819923" y="1521344"/>
          <a:ext cx="5796200" cy="38154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3634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C53BCD4E-50C8-4464-90AB-21F0B38DE259}"/>
              </a:ext>
            </a:extLst>
          </p:cNvPr>
          <p:cNvSpPr>
            <a:spLocks noGrp="1"/>
          </p:cNvSpPr>
          <p:nvPr>
            <p:ph type="title"/>
          </p:nvPr>
        </p:nvSpPr>
        <p:spPr/>
        <p:txBody>
          <a:bodyPr/>
          <a:lstStyle/>
          <a:p>
            <a:r>
              <a:rPr lang="en-US" altLang="en-US" u="sng">
                <a:latin typeface="Arial" panose="020B0604020202020204" pitchFamily="34" charset="0"/>
                <a:cs typeface="Arial" panose="020B0604020202020204" pitchFamily="34" charset="0"/>
              </a:rPr>
              <a:t>Agenda</a:t>
            </a:r>
          </a:p>
        </p:txBody>
      </p:sp>
      <p:sp>
        <p:nvSpPr>
          <p:cNvPr id="3075" name="Content Placeholder 2">
            <a:extLst>
              <a:ext uri="{FF2B5EF4-FFF2-40B4-BE49-F238E27FC236}">
                <a16:creationId xmlns:a16="http://schemas.microsoft.com/office/drawing/2014/main" id="{4B20D0AB-E5E7-4FBB-AEA2-47F2ED90F677}"/>
              </a:ext>
            </a:extLst>
          </p:cNvPr>
          <p:cNvSpPr>
            <a:spLocks noGrp="1"/>
          </p:cNvSpPr>
          <p:nvPr>
            <p:ph idx="1"/>
          </p:nvPr>
        </p:nvSpPr>
        <p:spPr>
          <a:xfrm>
            <a:off x="343619" y="1270958"/>
            <a:ext cx="8686800" cy="4906963"/>
          </a:xfrm>
        </p:spPr>
        <p:txBody>
          <a:bodyPr vert="horz" wrap="square" lIns="91440" tIns="45720" rIns="91440" bIns="45720" numCol="1" rtlCol="0" anchor="t" anchorCtr="0" compatLnSpc="1">
            <a:prstTxWarp prst="textNoShape">
              <a:avLst/>
            </a:prstTxWarp>
            <a:noAutofit/>
          </a:bodyPr>
          <a:lstStyle/>
          <a:p>
            <a:pPr fontAlgn="auto">
              <a:spcAft>
                <a:spcPts val="0"/>
              </a:spcAft>
              <a:buFont typeface="Wingdings 3" charset="2"/>
              <a:buChar char=""/>
              <a:defRPr/>
            </a:pPr>
            <a:r>
              <a:rPr lang="en-US" altLang="en-US" sz="3200" dirty="0">
                <a:solidFill>
                  <a:schemeClr val="tx1">
                    <a:lumMod val="75000"/>
                    <a:lumOff val="25000"/>
                  </a:schemeClr>
                </a:solidFill>
                <a:latin typeface="Arial"/>
                <a:cs typeface="Arial"/>
              </a:rPr>
              <a:t>Introduction</a:t>
            </a:r>
            <a:endParaRPr lang="en-US" altLang="en-US" sz="3200" dirty="0">
              <a:solidFill>
                <a:schemeClr val="tx1">
                  <a:lumMod val="75000"/>
                  <a:lumOff val="25000"/>
                </a:schemeClr>
              </a:solidFill>
              <a:latin typeface="Arial"/>
              <a:ea typeface="+mn-lt"/>
              <a:cs typeface="+mn-lt"/>
            </a:endParaRPr>
          </a:p>
          <a:p>
            <a:pPr fontAlgn="auto">
              <a:spcAft>
                <a:spcPts val="0"/>
              </a:spcAft>
              <a:buFont typeface="Wingdings 3" charset="2"/>
              <a:buChar char=""/>
              <a:defRPr/>
            </a:pPr>
            <a:r>
              <a:rPr lang="en-US" sz="3200" dirty="0">
                <a:solidFill>
                  <a:schemeClr val="tx1">
                    <a:lumMod val="75000"/>
                    <a:lumOff val="25000"/>
                  </a:schemeClr>
                </a:solidFill>
                <a:latin typeface="Arial"/>
                <a:cs typeface="Arial"/>
              </a:rPr>
              <a:t>Communications</a:t>
            </a:r>
          </a:p>
          <a:p>
            <a:pPr>
              <a:buFont typeface="Wingdings 3" charset="2"/>
              <a:buChar char=""/>
              <a:defRPr/>
            </a:pPr>
            <a:r>
              <a:rPr lang="en-US" altLang="en-US" sz="3200" dirty="0">
                <a:solidFill>
                  <a:schemeClr val="tx1">
                    <a:lumMod val="75000"/>
                    <a:lumOff val="25000"/>
                  </a:schemeClr>
                </a:solidFill>
                <a:latin typeface="Arial"/>
                <a:cs typeface="Arial"/>
              </a:rPr>
              <a:t>Supplies</a:t>
            </a:r>
            <a:endParaRPr lang="en-US" sz="3200" dirty="0">
              <a:solidFill>
                <a:schemeClr val="tx1">
                  <a:lumMod val="75000"/>
                  <a:lumOff val="25000"/>
                </a:schemeClr>
              </a:solidFill>
              <a:latin typeface="Arial"/>
              <a:cs typeface="Arial"/>
            </a:endParaRPr>
          </a:p>
          <a:p>
            <a:pPr>
              <a:buFont typeface="Wingdings 3" charset="2"/>
              <a:buChar char=""/>
              <a:defRPr/>
            </a:pPr>
            <a:r>
              <a:rPr lang="en-US" sz="3200" dirty="0">
                <a:solidFill>
                  <a:schemeClr val="tx1">
                    <a:lumMod val="75000"/>
                    <a:lumOff val="25000"/>
                  </a:schemeClr>
                </a:solidFill>
                <a:latin typeface="Arial"/>
                <a:ea typeface="+mn-lt"/>
                <a:cs typeface="Arial"/>
              </a:rPr>
              <a:t>Launchpad/</a:t>
            </a:r>
            <a:r>
              <a:rPr lang="en-US" sz="3200" dirty="0" err="1">
                <a:solidFill>
                  <a:schemeClr val="tx1">
                    <a:lumMod val="75000"/>
                    <a:lumOff val="25000"/>
                  </a:schemeClr>
                </a:solidFill>
                <a:latin typeface="Arial"/>
                <a:ea typeface="+mn-lt"/>
                <a:cs typeface="Arial"/>
              </a:rPr>
              <a:t>Classlink</a:t>
            </a:r>
            <a:r>
              <a:rPr lang="en-US" sz="3200" dirty="0">
                <a:solidFill>
                  <a:schemeClr val="tx1">
                    <a:lumMod val="75000"/>
                    <a:lumOff val="25000"/>
                  </a:schemeClr>
                </a:solidFill>
                <a:latin typeface="Arial"/>
                <a:ea typeface="+mn-lt"/>
                <a:cs typeface="Arial"/>
              </a:rPr>
              <a:t>/</a:t>
            </a:r>
            <a:r>
              <a:rPr lang="en-US" altLang="en-US" sz="3200" dirty="0" err="1">
                <a:solidFill>
                  <a:schemeClr val="tx1">
                    <a:lumMod val="75000"/>
                    <a:lumOff val="25000"/>
                  </a:schemeClr>
                </a:solidFill>
                <a:latin typeface="Arial"/>
                <a:cs typeface="Arial"/>
              </a:rPr>
              <a:t>i</a:t>
            </a:r>
            <a:r>
              <a:rPr lang="en-US" altLang="en-US" sz="3200" dirty="0">
                <a:solidFill>
                  <a:schemeClr val="tx1">
                    <a:lumMod val="75000"/>
                    <a:lumOff val="25000"/>
                  </a:schemeClr>
                </a:solidFill>
                <a:latin typeface="Arial"/>
                <a:cs typeface="Arial"/>
              </a:rPr>
              <a:t>-Ready lessons</a:t>
            </a:r>
            <a:endParaRPr lang="en-US" sz="3200" dirty="0">
              <a:solidFill>
                <a:schemeClr val="tx1">
                  <a:lumMod val="75000"/>
                  <a:lumOff val="25000"/>
                </a:schemeClr>
              </a:solidFill>
              <a:latin typeface="Arial"/>
              <a:ea typeface="+mn-lt"/>
              <a:cs typeface="Arial"/>
            </a:endParaRPr>
          </a:p>
          <a:p>
            <a:pPr fontAlgn="auto">
              <a:spcAft>
                <a:spcPts val="0"/>
              </a:spcAft>
              <a:buFont typeface="Wingdings 3" charset="2"/>
              <a:buChar char=""/>
              <a:defRPr/>
            </a:pPr>
            <a:r>
              <a:rPr lang="en-US" sz="3200" dirty="0">
                <a:latin typeface="Arial"/>
                <a:ea typeface="+mn-lt"/>
                <a:cs typeface="+mn-lt"/>
              </a:rPr>
              <a:t>2023-2024 School Year</a:t>
            </a:r>
          </a:p>
          <a:p>
            <a:pPr>
              <a:buFont typeface="Wingdings 3" charset="2"/>
              <a:buChar char=""/>
              <a:defRPr/>
            </a:pPr>
            <a:r>
              <a:rPr lang="en-US" sz="3200" dirty="0">
                <a:latin typeface="Arial"/>
                <a:ea typeface="+mn-lt"/>
                <a:cs typeface="+mn-lt"/>
              </a:rPr>
              <a:t>Message from Guidance Counselor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82754D78-4A4B-4C81-804E-C83A071E4E1A}"/>
              </a:ext>
            </a:extLst>
          </p:cNvPr>
          <p:cNvSpPr>
            <a:spLocks noGrp="1"/>
          </p:cNvSpPr>
          <p:nvPr>
            <p:ph type="title"/>
          </p:nvPr>
        </p:nvSpPr>
        <p:spPr/>
        <p:txBody>
          <a:bodyPr/>
          <a:lstStyle/>
          <a:p>
            <a:r>
              <a:rPr lang="en-US" altLang="en-US" b="1" u="sng">
                <a:latin typeface="Arial" panose="020B0604020202020204" pitchFamily="34" charset="0"/>
                <a:cs typeface="Arial" panose="020B0604020202020204" pitchFamily="34" charset="0"/>
              </a:rPr>
              <a:t>Teachers</a:t>
            </a:r>
          </a:p>
        </p:txBody>
      </p:sp>
      <p:sp>
        <p:nvSpPr>
          <p:cNvPr id="4099" name="Content Placeholder 2">
            <a:extLst>
              <a:ext uri="{FF2B5EF4-FFF2-40B4-BE49-F238E27FC236}">
                <a16:creationId xmlns:a16="http://schemas.microsoft.com/office/drawing/2014/main" id="{40FFAFC2-6A8A-42EB-B14F-0979A68D5531}"/>
              </a:ext>
            </a:extLst>
          </p:cNvPr>
          <p:cNvSpPr>
            <a:spLocks noGrp="1"/>
          </p:cNvSpPr>
          <p:nvPr>
            <p:ph idx="1"/>
          </p:nvPr>
        </p:nvSpPr>
        <p:spPr>
          <a:xfrm>
            <a:off x="802821" y="1375681"/>
            <a:ext cx="7886700" cy="5117193"/>
          </a:xfrm>
        </p:spPr>
        <p:txBody>
          <a:bodyPr rtlCol="0">
            <a:normAutofit/>
          </a:bodyPr>
          <a:lstStyle/>
          <a:p>
            <a:pPr fontAlgn="auto">
              <a:spcBef>
                <a:spcPts val="0"/>
              </a:spcBef>
              <a:spcAft>
                <a:spcPts val="0"/>
              </a:spcAft>
              <a:buFont typeface="Wingdings 3" charset="2"/>
              <a:buChar char=""/>
              <a:defRPr/>
            </a:pPr>
            <a:r>
              <a:rPr lang="en-US" altLang="en-US" dirty="0">
                <a:solidFill>
                  <a:schemeClr val="tx1">
                    <a:lumMod val="75000"/>
                    <a:lumOff val="25000"/>
                  </a:schemeClr>
                </a:solidFill>
              </a:rPr>
              <a:t>Ms. Mary Alice Cooper</a:t>
            </a:r>
          </a:p>
          <a:p>
            <a:pPr fontAlgn="auto">
              <a:spcBef>
                <a:spcPts val="0"/>
              </a:spcBef>
              <a:spcAft>
                <a:spcPts val="0"/>
              </a:spcAft>
              <a:buFont typeface="Wingdings 3" charset="2"/>
              <a:buChar char=""/>
              <a:defRPr/>
            </a:pPr>
            <a:r>
              <a:rPr lang="en-US" altLang="en-US" dirty="0">
                <a:solidFill>
                  <a:schemeClr val="tx1">
                    <a:lumMod val="75000"/>
                    <a:lumOff val="25000"/>
                  </a:schemeClr>
                </a:solidFill>
                <a:hlinkClick r:id="rId2"/>
              </a:rPr>
              <a:t>CoopeMa@boe.Richmond.k12.ga.us</a:t>
            </a:r>
            <a:endParaRPr lang="en-US" altLang="en-US" dirty="0">
              <a:solidFill>
                <a:schemeClr val="tx1">
                  <a:lumMod val="75000"/>
                  <a:lumOff val="25000"/>
                </a:schemeClr>
              </a:solidFill>
            </a:endParaRPr>
          </a:p>
          <a:p>
            <a:pPr fontAlgn="auto">
              <a:spcBef>
                <a:spcPts val="0"/>
              </a:spcBef>
              <a:spcAft>
                <a:spcPts val="0"/>
              </a:spcAft>
              <a:buFont typeface="Wingdings 3" charset="2"/>
              <a:buChar char=""/>
              <a:defRPr/>
            </a:pPr>
            <a:endParaRPr lang="en-US" altLang="en-US" dirty="0">
              <a:solidFill>
                <a:schemeClr val="tx1">
                  <a:lumMod val="75000"/>
                  <a:lumOff val="25000"/>
                </a:schemeClr>
              </a:solidFill>
            </a:endParaRPr>
          </a:p>
          <a:p>
            <a:pPr fontAlgn="auto">
              <a:spcBef>
                <a:spcPts val="0"/>
              </a:spcBef>
              <a:spcAft>
                <a:spcPts val="0"/>
              </a:spcAft>
              <a:buFont typeface="Wingdings 3" charset="2"/>
              <a:buChar char=""/>
              <a:defRPr/>
            </a:pPr>
            <a:r>
              <a:rPr lang="en-US" altLang="en-US" dirty="0">
                <a:solidFill>
                  <a:schemeClr val="tx1">
                    <a:lumMod val="75000"/>
                    <a:lumOff val="25000"/>
                  </a:schemeClr>
                </a:solidFill>
              </a:rPr>
              <a:t>Ms. Alexandria </a:t>
            </a:r>
            <a:r>
              <a:rPr lang="en-US" altLang="en-US" dirty="0" err="1">
                <a:solidFill>
                  <a:schemeClr val="tx1">
                    <a:lumMod val="75000"/>
                    <a:lumOff val="25000"/>
                  </a:schemeClr>
                </a:solidFill>
              </a:rPr>
              <a:t>Faapue</a:t>
            </a:r>
            <a:r>
              <a:rPr lang="en-US" altLang="en-US" dirty="0">
                <a:solidFill>
                  <a:schemeClr val="tx1">
                    <a:lumMod val="75000"/>
                    <a:lumOff val="25000"/>
                  </a:schemeClr>
                </a:solidFill>
              </a:rPr>
              <a:t> “Ms. F”</a:t>
            </a:r>
          </a:p>
          <a:p>
            <a:pPr fontAlgn="auto">
              <a:spcBef>
                <a:spcPts val="0"/>
              </a:spcBef>
              <a:spcAft>
                <a:spcPts val="0"/>
              </a:spcAft>
              <a:buFont typeface="Wingdings 3" charset="2"/>
              <a:buChar char=""/>
              <a:defRPr/>
            </a:pPr>
            <a:r>
              <a:rPr lang="en-US" altLang="en-US" dirty="0">
                <a:solidFill>
                  <a:schemeClr val="tx1">
                    <a:lumMod val="75000"/>
                    <a:lumOff val="25000"/>
                  </a:schemeClr>
                </a:solidFill>
                <a:hlinkClick r:id="rId2"/>
              </a:rPr>
              <a:t>FaapuAl@boe.Richmond.k12.ga.us</a:t>
            </a:r>
            <a:endParaRPr lang="en-US" altLang="en-US" dirty="0">
              <a:solidFill>
                <a:schemeClr val="tx1">
                  <a:lumMod val="75000"/>
                  <a:lumOff val="25000"/>
                </a:schemeClr>
              </a:solidFill>
            </a:endParaRPr>
          </a:p>
          <a:p>
            <a:pPr fontAlgn="auto">
              <a:spcBef>
                <a:spcPts val="0"/>
              </a:spcBef>
              <a:spcAft>
                <a:spcPts val="0"/>
              </a:spcAft>
              <a:buFont typeface="Wingdings 3" charset="2"/>
              <a:buChar char=""/>
              <a:defRPr/>
            </a:pPr>
            <a:endParaRPr lang="en-US" altLang="en-US" dirty="0">
              <a:solidFill>
                <a:schemeClr val="tx1">
                  <a:lumMod val="75000"/>
                  <a:lumOff val="25000"/>
                </a:schemeClr>
              </a:solidFill>
            </a:endParaRPr>
          </a:p>
          <a:p>
            <a:pPr fontAlgn="auto">
              <a:spcBef>
                <a:spcPts val="0"/>
              </a:spcBef>
              <a:spcAft>
                <a:spcPts val="0"/>
              </a:spcAft>
              <a:buFont typeface="Wingdings 3" charset="2"/>
              <a:buChar char=""/>
              <a:defRPr/>
            </a:pPr>
            <a:r>
              <a:rPr lang="en-US" altLang="en-US" dirty="0">
                <a:solidFill>
                  <a:schemeClr val="tx1">
                    <a:lumMod val="75000"/>
                    <a:lumOff val="25000"/>
                  </a:schemeClr>
                </a:solidFill>
              </a:rPr>
              <a:t>Ms. Carrie Francis</a:t>
            </a:r>
          </a:p>
          <a:p>
            <a:pPr fontAlgn="auto">
              <a:spcBef>
                <a:spcPts val="0"/>
              </a:spcBef>
              <a:spcAft>
                <a:spcPts val="0"/>
              </a:spcAft>
              <a:buFont typeface="Wingdings 3" charset="2"/>
              <a:buChar char=""/>
              <a:defRPr/>
            </a:pPr>
            <a:r>
              <a:rPr lang="en-US" altLang="en-US" dirty="0">
                <a:solidFill>
                  <a:schemeClr val="tx1">
                    <a:lumMod val="75000"/>
                    <a:lumOff val="25000"/>
                  </a:schemeClr>
                </a:solidFill>
                <a:hlinkClick r:id="rId3"/>
              </a:rPr>
              <a:t>FrancCa@boe.Richmond.k12.ga.us</a:t>
            </a:r>
            <a:endParaRPr lang="en-US" altLang="en-US" dirty="0">
              <a:solidFill>
                <a:schemeClr val="tx1">
                  <a:lumMod val="75000"/>
                  <a:lumOff val="25000"/>
                </a:schemeClr>
              </a:solidFill>
            </a:endParaRPr>
          </a:p>
          <a:p>
            <a:pPr fontAlgn="auto">
              <a:spcBef>
                <a:spcPts val="0"/>
              </a:spcBef>
              <a:spcAft>
                <a:spcPts val="0"/>
              </a:spcAft>
              <a:buFont typeface="Wingdings 3" charset="2"/>
              <a:buChar char=""/>
              <a:defRPr/>
            </a:pPr>
            <a:endParaRPr lang="en-US" altLang="en-US" dirty="0">
              <a:solidFill>
                <a:schemeClr val="tx1">
                  <a:lumMod val="75000"/>
                  <a:lumOff val="25000"/>
                </a:schemeClr>
              </a:solidFill>
            </a:endParaRPr>
          </a:p>
          <a:p>
            <a:pPr fontAlgn="auto">
              <a:spcBef>
                <a:spcPts val="0"/>
              </a:spcBef>
              <a:spcAft>
                <a:spcPts val="0"/>
              </a:spcAft>
              <a:buFont typeface="Wingdings 3" charset="2"/>
              <a:buChar char=""/>
              <a:defRPr/>
            </a:pPr>
            <a:r>
              <a:rPr lang="en-US" altLang="en-US" dirty="0">
                <a:solidFill>
                  <a:schemeClr val="tx1">
                    <a:lumMod val="75000"/>
                    <a:lumOff val="25000"/>
                  </a:schemeClr>
                </a:solidFill>
              </a:rPr>
              <a:t>Ms. Melissa Lloyd</a:t>
            </a:r>
          </a:p>
          <a:p>
            <a:pPr fontAlgn="auto">
              <a:spcBef>
                <a:spcPts val="0"/>
              </a:spcBef>
              <a:spcAft>
                <a:spcPts val="0"/>
              </a:spcAft>
              <a:buFont typeface="Wingdings 3" charset="2"/>
              <a:buChar char=""/>
              <a:defRPr/>
            </a:pPr>
            <a:r>
              <a:rPr lang="en-US" altLang="en-US" dirty="0">
                <a:solidFill>
                  <a:schemeClr val="tx1">
                    <a:lumMod val="75000"/>
                    <a:lumOff val="25000"/>
                  </a:schemeClr>
                </a:solidFill>
                <a:hlinkClick r:id="rId4"/>
              </a:rPr>
              <a:t>LloydMe@boe.Richmond.k12.ga.us</a:t>
            </a:r>
            <a:endParaRPr lang="en-US" altLang="en-US" dirty="0">
              <a:solidFill>
                <a:schemeClr val="tx1">
                  <a:lumMod val="75000"/>
                  <a:lumOff val="25000"/>
                </a:schemeClr>
              </a:solidFill>
            </a:endParaRPr>
          </a:p>
          <a:p>
            <a:pPr marL="0" indent="0" fontAlgn="auto">
              <a:spcBef>
                <a:spcPts val="0"/>
              </a:spcBef>
              <a:spcAft>
                <a:spcPts val="0"/>
              </a:spcAft>
              <a:buNone/>
              <a:defRPr/>
            </a:pPr>
            <a:endParaRPr lang="en-US" altLang="en-US" dirty="0">
              <a:solidFill>
                <a:schemeClr val="tx1">
                  <a:lumMod val="75000"/>
                  <a:lumOff val="25000"/>
                </a:schemeClr>
              </a:solidFill>
            </a:endParaRPr>
          </a:p>
          <a:p>
            <a:pPr fontAlgn="auto">
              <a:spcBef>
                <a:spcPts val="0"/>
              </a:spcBef>
              <a:spcAft>
                <a:spcPts val="0"/>
              </a:spcAft>
              <a:buFont typeface="Wingdings 3" charset="2"/>
              <a:buChar char=""/>
              <a:defRPr/>
            </a:pPr>
            <a:r>
              <a:rPr lang="en-US" altLang="en-US" dirty="0">
                <a:solidFill>
                  <a:schemeClr val="tx1">
                    <a:lumMod val="75000"/>
                    <a:lumOff val="25000"/>
                  </a:schemeClr>
                </a:solidFill>
              </a:rPr>
              <a:t>Ms. Louanne Dozier</a:t>
            </a:r>
          </a:p>
          <a:p>
            <a:pPr fontAlgn="auto">
              <a:spcBef>
                <a:spcPts val="0"/>
              </a:spcBef>
              <a:spcAft>
                <a:spcPts val="0"/>
              </a:spcAft>
              <a:buFont typeface="Wingdings 3" charset="2"/>
              <a:buChar char=""/>
              <a:defRPr/>
            </a:pPr>
            <a:r>
              <a:rPr lang="en-US" altLang="en-US" dirty="0">
                <a:solidFill>
                  <a:schemeClr val="tx1">
                    <a:lumMod val="75000"/>
                    <a:lumOff val="25000"/>
                  </a:schemeClr>
                </a:solidFill>
              </a:rPr>
              <a:t> </a:t>
            </a:r>
            <a:r>
              <a:rPr lang="en-US" altLang="en-US" dirty="0">
                <a:solidFill>
                  <a:schemeClr val="tx1">
                    <a:lumMod val="75000"/>
                    <a:lumOff val="25000"/>
                  </a:schemeClr>
                </a:solidFill>
                <a:hlinkClick r:id="rId5"/>
              </a:rPr>
              <a:t>dozielo@boe.richmond.k12.ga.us</a:t>
            </a:r>
            <a:endParaRPr lang="en-US" altLang="en-US" dirty="0">
              <a:solidFill>
                <a:schemeClr val="tx1">
                  <a:lumMod val="75000"/>
                  <a:lumOff val="25000"/>
                </a:schemeClr>
              </a:solidFill>
            </a:endParaRPr>
          </a:p>
          <a:p>
            <a:pPr marL="0" indent="0" fontAlgn="auto">
              <a:spcBef>
                <a:spcPts val="0"/>
              </a:spcBef>
              <a:spcAft>
                <a:spcPts val="0"/>
              </a:spcAft>
              <a:buNone/>
              <a:defRPr/>
            </a:pPr>
            <a:endParaRPr lang="en-US" altLang="en-US" dirty="0">
              <a:solidFill>
                <a:schemeClr val="tx1">
                  <a:lumMod val="75000"/>
                  <a:lumOff val="25000"/>
                </a:schemeClr>
              </a:solidFill>
            </a:endParaRPr>
          </a:p>
          <a:p>
            <a:pPr fontAlgn="auto">
              <a:spcBef>
                <a:spcPts val="0"/>
              </a:spcBef>
              <a:spcAft>
                <a:spcPts val="0"/>
              </a:spcAft>
              <a:buFont typeface="Wingdings 3" charset="2"/>
              <a:buChar char=""/>
              <a:defRPr/>
            </a:pPr>
            <a:r>
              <a:rPr lang="en-US" altLang="en-US" dirty="0">
                <a:solidFill>
                  <a:schemeClr val="tx1">
                    <a:lumMod val="75000"/>
                    <a:lumOff val="25000"/>
                  </a:schemeClr>
                </a:solidFill>
              </a:rPr>
              <a:t>Ms. Whitney Johnson-</a:t>
            </a:r>
            <a:r>
              <a:rPr lang="en-US" altLang="en-US" dirty="0" err="1">
                <a:solidFill>
                  <a:schemeClr val="tx1">
                    <a:lumMod val="75000"/>
                    <a:lumOff val="25000"/>
                  </a:schemeClr>
                </a:solidFill>
              </a:rPr>
              <a:t>Almand</a:t>
            </a:r>
            <a:endParaRPr lang="en-US" altLang="en-US" dirty="0">
              <a:solidFill>
                <a:schemeClr val="tx1">
                  <a:lumMod val="75000"/>
                  <a:lumOff val="25000"/>
                </a:schemeClr>
              </a:solidFill>
            </a:endParaRPr>
          </a:p>
          <a:p>
            <a:pPr fontAlgn="auto">
              <a:spcBef>
                <a:spcPts val="0"/>
              </a:spcBef>
              <a:spcAft>
                <a:spcPts val="0"/>
              </a:spcAft>
              <a:buFont typeface="Wingdings 3" charset="2"/>
              <a:buChar char=""/>
              <a:defRPr/>
            </a:pPr>
            <a:r>
              <a:rPr lang="en-US" altLang="en-US" dirty="0">
                <a:solidFill>
                  <a:schemeClr val="tx1">
                    <a:lumMod val="75000"/>
                    <a:lumOff val="25000"/>
                  </a:schemeClr>
                </a:solidFill>
                <a:hlinkClick r:id="rId6"/>
              </a:rPr>
              <a:t>johnswh@boe.richmond.k12.ga.us</a:t>
            </a:r>
            <a:endParaRPr lang="en-US" altLang="en-US" dirty="0">
              <a:solidFill>
                <a:schemeClr val="tx1">
                  <a:lumMod val="75000"/>
                  <a:lumOff val="25000"/>
                </a:schemeClr>
              </a:solidFill>
            </a:endParaRPr>
          </a:p>
        </p:txBody>
      </p:sp>
      <p:sp>
        <p:nvSpPr>
          <p:cNvPr id="2" name="Rectangle 1">
            <a:extLst>
              <a:ext uri="{FF2B5EF4-FFF2-40B4-BE49-F238E27FC236}">
                <a16:creationId xmlns:a16="http://schemas.microsoft.com/office/drawing/2014/main" id="{09607481-7E70-41DE-86BB-AA48F594899D}"/>
              </a:ext>
            </a:extLst>
          </p:cNvPr>
          <p:cNvSpPr>
            <a:spLocks noChangeArrowheads="1"/>
          </p:cNvSpPr>
          <p:nvPr/>
        </p:nvSpPr>
        <p:spPr bwMode="auto">
          <a:xfrm>
            <a:off x="0" y="0"/>
            <a:ext cx="2143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323130"/>
                </a:solidFill>
                <a:effectLst/>
                <a:latin typeface="Segoe UI" panose="020B0502040204020203" pitchFamily="34" charset="0"/>
                <a:cs typeface="Segoe UI" panose="020B0502040204020203"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D46AD378-03FF-4EB3-BA46-4E3B80EB7F50}"/>
              </a:ext>
            </a:extLst>
          </p:cNvPr>
          <p:cNvSpPr>
            <a:spLocks noChangeArrowheads="1"/>
          </p:cNvSpPr>
          <p:nvPr/>
        </p:nvSpPr>
        <p:spPr bwMode="auto">
          <a:xfrm>
            <a:off x="152400" y="152400"/>
            <a:ext cx="2143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323130"/>
                </a:solidFill>
                <a:effectLst/>
                <a:latin typeface="Segoe UI" panose="020B0502040204020203" pitchFamily="34" charset="0"/>
                <a:cs typeface="Segoe UI" panose="020B0502040204020203"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F1CD-6B91-4C6C-A5A7-588D354623A9}"/>
              </a:ext>
            </a:extLst>
          </p:cNvPr>
          <p:cNvSpPr>
            <a:spLocks noGrp="1"/>
          </p:cNvSpPr>
          <p:nvPr>
            <p:ph type="title"/>
          </p:nvPr>
        </p:nvSpPr>
        <p:spPr/>
        <p:txBody>
          <a:bodyPr/>
          <a:lstStyle/>
          <a:p>
            <a:r>
              <a:rPr lang="en-US" dirty="0"/>
              <a:t>QR Codes For Your Teacher</a:t>
            </a:r>
          </a:p>
        </p:txBody>
      </p:sp>
      <p:pic>
        <p:nvPicPr>
          <p:cNvPr id="5" name="Content Placeholder 4">
            <a:extLst>
              <a:ext uri="{FF2B5EF4-FFF2-40B4-BE49-F238E27FC236}">
                <a16:creationId xmlns:a16="http://schemas.microsoft.com/office/drawing/2014/main" id="{83043406-9E37-41B5-9071-011B5904C3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095" y="1719717"/>
            <a:ext cx="1908854" cy="1908854"/>
          </a:xfrm>
        </p:spPr>
      </p:pic>
      <p:sp>
        <p:nvSpPr>
          <p:cNvPr id="6" name="TextBox 5">
            <a:extLst>
              <a:ext uri="{FF2B5EF4-FFF2-40B4-BE49-F238E27FC236}">
                <a16:creationId xmlns:a16="http://schemas.microsoft.com/office/drawing/2014/main" id="{E438B6B6-44A6-4C2B-8457-D2A33E73D52C}"/>
              </a:ext>
            </a:extLst>
          </p:cNvPr>
          <p:cNvSpPr txBox="1"/>
          <p:nvPr/>
        </p:nvSpPr>
        <p:spPr>
          <a:xfrm>
            <a:off x="573312" y="1350385"/>
            <a:ext cx="1429657" cy="369332"/>
          </a:xfrm>
          <a:prstGeom prst="rect">
            <a:avLst/>
          </a:prstGeom>
          <a:noFill/>
        </p:spPr>
        <p:txBody>
          <a:bodyPr wrap="square" rtlCol="0">
            <a:spAutoFit/>
          </a:bodyPr>
          <a:lstStyle/>
          <a:p>
            <a:r>
              <a:rPr lang="en-US" dirty="0"/>
              <a:t>Ms. Cooper</a:t>
            </a:r>
          </a:p>
        </p:txBody>
      </p:sp>
      <p:sp>
        <p:nvSpPr>
          <p:cNvPr id="13" name="TextBox 12">
            <a:extLst>
              <a:ext uri="{FF2B5EF4-FFF2-40B4-BE49-F238E27FC236}">
                <a16:creationId xmlns:a16="http://schemas.microsoft.com/office/drawing/2014/main" id="{B1A544B6-4B62-4A95-891E-D01F221DE810}"/>
              </a:ext>
            </a:extLst>
          </p:cNvPr>
          <p:cNvSpPr txBox="1"/>
          <p:nvPr/>
        </p:nvSpPr>
        <p:spPr>
          <a:xfrm>
            <a:off x="3367314" y="1321357"/>
            <a:ext cx="1287532" cy="369332"/>
          </a:xfrm>
          <a:prstGeom prst="rect">
            <a:avLst/>
          </a:prstGeom>
          <a:noFill/>
        </p:spPr>
        <p:txBody>
          <a:bodyPr wrap="none" rtlCol="0">
            <a:spAutoFit/>
          </a:bodyPr>
          <a:lstStyle/>
          <a:p>
            <a:r>
              <a:rPr lang="en-US" dirty="0"/>
              <a:t>Ms. Dozier</a:t>
            </a:r>
          </a:p>
        </p:txBody>
      </p:sp>
      <p:sp>
        <p:nvSpPr>
          <p:cNvPr id="14" name="TextBox 13">
            <a:extLst>
              <a:ext uri="{FF2B5EF4-FFF2-40B4-BE49-F238E27FC236}">
                <a16:creationId xmlns:a16="http://schemas.microsoft.com/office/drawing/2014/main" id="{372BC1A8-7628-46FC-8952-B8AA821AA542}"/>
              </a:ext>
            </a:extLst>
          </p:cNvPr>
          <p:cNvSpPr txBox="1"/>
          <p:nvPr/>
        </p:nvSpPr>
        <p:spPr>
          <a:xfrm>
            <a:off x="6119801" y="1350385"/>
            <a:ext cx="1377300" cy="369332"/>
          </a:xfrm>
          <a:prstGeom prst="rect">
            <a:avLst/>
          </a:prstGeom>
          <a:noFill/>
        </p:spPr>
        <p:txBody>
          <a:bodyPr wrap="none" rtlCol="0">
            <a:spAutoFit/>
          </a:bodyPr>
          <a:lstStyle/>
          <a:p>
            <a:r>
              <a:rPr lang="en-US" dirty="0"/>
              <a:t>Ms. Francis</a:t>
            </a:r>
          </a:p>
        </p:txBody>
      </p:sp>
      <p:sp>
        <p:nvSpPr>
          <p:cNvPr id="15" name="TextBox 14">
            <a:extLst>
              <a:ext uri="{FF2B5EF4-FFF2-40B4-BE49-F238E27FC236}">
                <a16:creationId xmlns:a16="http://schemas.microsoft.com/office/drawing/2014/main" id="{E36063BB-3427-4F80-B3B0-E71C642891E1}"/>
              </a:ext>
            </a:extLst>
          </p:cNvPr>
          <p:cNvSpPr txBox="1"/>
          <p:nvPr/>
        </p:nvSpPr>
        <p:spPr>
          <a:xfrm>
            <a:off x="481100" y="4100671"/>
            <a:ext cx="1402948" cy="369332"/>
          </a:xfrm>
          <a:prstGeom prst="rect">
            <a:avLst/>
          </a:prstGeom>
          <a:noFill/>
        </p:spPr>
        <p:txBody>
          <a:bodyPr wrap="none" rtlCol="0">
            <a:spAutoFit/>
          </a:bodyPr>
          <a:lstStyle/>
          <a:p>
            <a:r>
              <a:rPr lang="en-US" dirty="0"/>
              <a:t>Ms. </a:t>
            </a:r>
            <a:r>
              <a:rPr lang="en-US" dirty="0" err="1"/>
              <a:t>Faapue</a:t>
            </a:r>
            <a:endParaRPr lang="en-US" dirty="0"/>
          </a:p>
        </p:txBody>
      </p:sp>
      <p:sp>
        <p:nvSpPr>
          <p:cNvPr id="16" name="TextBox 15">
            <a:extLst>
              <a:ext uri="{FF2B5EF4-FFF2-40B4-BE49-F238E27FC236}">
                <a16:creationId xmlns:a16="http://schemas.microsoft.com/office/drawing/2014/main" id="{7CD844AD-365F-4CC9-8A4F-ECFE6CDE57CF}"/>
              </a:ext>
            </a:extLst>
          </p:cNvPr>
          <p:cNvSpPr txBox="1"/>
          <p:nvPr/>
        </p:nvSpPr>
        <p:spPr>
          <a:xfrm>
            <a:off x="3461928" y="4123144"/>
            <a:ext cx="1172116" cy="369332"/>
          </a:xfrm>
          <a:prstGeom prst="rect">
            <a:avLst/>
          </a:prstGeom>
          <a:noFill/>
        </p:spPr>
        <p:txBody>
          <a:bodyPr wrap="none" rtlCol="0">
            <a:spAutoFit/>
          </a:bodyPr>
          <a:lstStyle/>
          <a:p>
            <a:r>
              <a:rPr lang="en-US" dirty="0"/>
              <a:t>Ms. Lloyd</a:t>
            </a:r>
          </a:p>
        </p:txBody>
      </p:sp>
      <p:pic>
        <p:nvPicPr>
          <p:cNvPr id="18" name="Picture 17">
            <a:extLst>
              <a:ext uri="{FF2B5EF4-FFF2-40B4-BE49-F238E27FC236}">
                <a16:creationId xmlns:a16="http://schemas.microsoft.com/office/drawing/2014/main" id="{D094F149-5B4B-4E0A-88CA-E89C22B8E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4024" y="1690689"/>
            <a:ext cx="1937882" cy="1937882"/>
          </a:xfrm>
          <a:prstGeom prst="rect">
            <a:avLst/>
          </a:prstGeom>
        </p:spPr>
      </p:pic>
      <p:pic>
        <p:nvPicPr>
          <p:cNvPr id="20" name="Picture 19">
            <a:extLst>
              <a:ext uri="{FF2B5EF4-FFF2-40B4-BE49-F238E27FC236}">
                <a16:creationId xmlns:a16="http://schemas.microsoft.com/office/drawing/2014/main" id="{5EC08FAD-89FF-4B2B-83D3-721E0593E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64" y="4631859"/>
            <a:ext cx="2026626" cy="2026626"/>
          </a:xfrm>
          <a:prstGeom prst="rect">
            <a:avLst/>
          </a:prstGeom>
        </p:spPr>
      </p:pic>
      <p:pic>
        <p:nvPicPr>
          <p:cNvPr id="22" name="Picture 21">
            <a:extLst>
              <a:ext uri="{FF2B5EF4-FFF2-40B4-BE49-F238E27FC236}">
                <a16:creationId xmlns:a16="http://schemas.microsoft.com/office/drawing/2014/main" id="{76C96BAA-C494-477B-A743-D2C0E8CAB6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7138" y="4696789"/>
            <a:ext cx="1961696" cy="1961696"/>
          </a:xfrm>
          <a:prstGeom prst="rect">
            <a:avLst/>
          </a:prstGeom>
        </p:spPr>
      </p:pic>
      <p:pic>
        <p:nvPicPr>
          <p:cNvPr id="4" name="Picture 3">
            <a:extLst>
              <a:ext uri="{FF2B5EF4-FFF2-40B4-BE49-F238E27FC236}">
                <a16:creationId xmlns:a16="http://schemas.microsoft.com/office/drawing/2014/main" id="{9184DC28-1AD3-43A6-90D5-5ABB0B3B82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5098" y="1611695"/>
            <a:ext cx="2405777" cy="2405777"/>
          </a:xfrm>
          <a:prstGeom prst="rect">
            <a:avLst/>
          </a:prstGeom>
        </p:spPr>
      </p:pic>
      <p:sp>
        <p:nvSpPr>
          <p:cNvPr id="7" name="TextBox 6">
            <a:extLst>
              <a:ext uri="{FF2B5EF4-FFF2-40B4-BE49-F238E27FC236}">
                <a16:creationId xmlns:a16="http://schemas.microsoft.com/office/drawing/2014/main" id="{779D7D63-0767-480D-B74E-DAC253B4C808}"/>
              </a:ext>
            </a:extLst>
          </p:cNvPr>
          <p:cNvSpPr txBox="1"/>
          <p:nvPr/>
        </p:nvSpPr>
        <p:spPr>
          <a:xfrm>
            <a:off x="5647002" y="4123144"/>
            <a:ext cx="2351926" cy="369332"/>
          </a:xfrm>
          <a:prstGeom prst="rect">
            <a:avLst/>
          </a:prstGeom>
          <a:noFill/>
        </p:spPr>
        <p:txBody>
          <a:bodyPr wrap="none" rtlCol="0">
            <a:spAutoFit/>
          </a:bodyPr>
          <a:lstStyle/>
          <a:p>
            <a:r>
              <a:rPr lang="en-US" dirty="0"/>
              <a:t>Ms. Johnson-</a:t>
            </a:r>
            <a:r>
              <a:rPr lang="en-US" dirty="0" err="1"/>
              <a:t>Alamnd</a:t>
            </a:r>
            <a:endParaRPr lang="en-US" dirty="0"/>
          </a:p>
        </p:txBody>
      </p:sp>
    </p:spTree>
    <p:extLst>
      <p:ext uri="{BB962C8B-B14F-4D97-AF65-F5344CB8AC3E}">
        <p14:creationId xmlns:p14="http://schemas.microsoft.com/office/powerpoint/2010/main" val="614111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1E2A33-AA76-CE48-AECB-4172973DB3BA}"/>
              </a:ext>
            </a:extLst>
          </p:cNvPr>
          <p:cNvSpPr txBox="1"/>
          <p:nvPr/>
        </p:nvSpPr>
        <p:spPr>
          <a:xfrm>
            <a:off x="1653268" y="211392"/>
            <a:ext cx="4046765" cy="380873"/>
          </a:xfrm>
          <a:prstGeom prst="rect">
            <a:avLst/>
          </a:prstGeom>
          <a:noFill/>
          <a:ln>
            <a:noFill/>
          </a:ln>
        </p:spPr>
        <p:txBody>
          <a:bodyPr wrap="square" rtlCol="0">
            <a:spAutoFit/>
          </a:bodyPr>
          <a:lstStyle/>
          <a:p>
            <a:pPr algn="ctr"/>
            <a:r>
              <a:rPr lang="en-US" sz="1875" b="1" spc="450" dirty="0">
                <a:ln>
                  <a:solidFill>
                    <a:schemeClr val="tx1"/>
                  </a:solidFill>
                </a:ln>
                <a:noFill/>
                <a:latin typeface="HelloBigDeal Medium" panose="02000603000000000000" pitchFamily="2" charset="0"/>
                <a:ea typeface="HelloBigDeal Medium" panose="02000603000000000000" pitchFamily="2" charset="0"/>
              </a:rPr>
              <a:t>kindergarten</a:t>
            </a:r>
          </a:p>
        </p:txBody>
      </p:sp>
      <p:sp>
        <p:nvSpPr>
          <p:cNvPr id="6" name="TextBox 5">
            <a:extLst>
              <a:ext uri="{FF2B5EF4-FFF2-40B4-BE49-F238E27FC236}">
                <a16:creationId xmlns:a16="http://schemas.microsoft.com/office/drawing/2014/main" id="{3D8A6D44-762F-B94E-8593-0310177A2E8F}"/>
              </a:ext>
            </a:extLst>
          </p:cNvPr>
          <p:cNvSpPr txBox="1"/>
          <p:nvPr/>
        </p:nvSpPr>
        <p:spPr>
          <a:xfrm>
            <a:off x="2638927" y="499784"/>
            <a:ext cx="4046765" cy="669414"/>
          </a:xfrm>
          <a:prstGeom prst="rect">
            <a:avLst/>
          </a:prstGeom>
          <a:noFill/>
          <a:ln>
            <a:noFill/>
          </a:ln>
        </p:spPr>
        <p:txBody>
          <a:bodyPr wrap="square" rtlCol="0">
            <a:spAutoFit/>
          </a:bodyPr>
          <a:lstStyle/>
          <a:p>
            <a:pPr algn="ctr"/>
            <a:r>
              <a:rPr lang="en-US" sz="3750" b="1" spc="450" dirty="0">
                <a:solidFill>
                  <a:srgbClr val="FF4165"/>
                </a:solidFill>
                <a:latin typeface="HelloBigDeal Medium" panose="02000603000000000000" pitchFamily="2" charset="0"/>
                <a:ea typeface="HelloBigDeal Medium" panose="02000603000000000000" pitchFamily="2" charset="0"/>
              </a:rPr>
              <a:t>S</a:t>
            </a:r>
            <a:r>
              <a:rPr lang="en-US" sz="3750" b="1" spc="450" dirty="0">
                <a:solidFill>
                  <a:srgbClr val="FFC000"/>
                </a:solidFill>
                <a:latin typeface="HelloBigDeal Medium" panose="02000603000000000000" pitchFamily="2" charset="0"/>
                <a:ea typeface="HelloBigDeal Medium" panose="02000603000000000000" pitchFamily="2" charset="0"/>
              </a:rPr>
              <a:t>u</a:t>
            </a:r>
            <a:r>
              <a:rPr lang="en-US" sz="3750" b="1" spc="450" dirty="0">
                <a:solidFill>
                  <a:srgbClr val="92D050"/>
                </a:solidFill>
                <a:latin typeface="HelloBigDeal Medium" panose="02000603000000000000" pitchFamily="2" charset="0"/>
                <a:ea typeface="HelloBigDeal Medium" panose="02000603000000000000" pitchFamily="2" charset="0"/>
              </a:rPr>
              <a:t>p</a:t>
            </a:r>
            <a:r>
              <a:rPr lang="en-US" sz="3750" b="1" spc="450" dirty="0">
                <a:solidFill>
                  <a:srgbClr val="5FE0FF"/>
                </a:solidFill>
                <a:latin typeface="HelloBigDeal Medium" panose="02000603000000000000" pitchFamily="2" charset="0"/>
                <a:ea typeface="HelloBigDeal Medium" panose="02000603000000000000" pitchFamily="2" charset="0"/>
              </a:rPr>
              <a:t>p</a:t>
            </a:r>
            <a:r>
              <a:rPr lang="en-US" sz="3750" b="1" spc="450" dirty="0">
                <a:solidFill>
                  <a:srgbClr val="D99AFF"/>
                </a:solidFill>
                <a:latin typeface="HelloBigDeal Medium" panose="02000603000000000000" pitchFamily="2" charset="0"/>
                <a:ea typeface="HelloBigDeal Medium" panose="02000603000000000000" pitchFamily="2" charset="0"/>
              </a:rPr>
              <a:t>l</a:t>
            </a:r>
            <a:r>
              <a:rPr lang="en-US" sz="3750" b="1" spc="450" dirty="0">
                <a:solidFill>
                  <a:srgbClr val="FF88FF"/>
                </a:solidFill>
                <a:latin typeface="HelloBigDeal Medium" panose="02000603000000000000" pitchFamily="2" charset="0"/>
                <a:ea typeface="HelloBigDeal Medium" panose="02000603000000000000" pitchFamily="2" charset="0"/>
              </a:rPr>
              <a:t>y</a:t>
            </a:r>
            <a:r>
              <a:rPr lang="en-US" sz="3750" b="1" spc="450" dirty="0">
                <a:latin typeface="HelloBigDeal Medium" panose="02000603000000000000" pitchFamily="2" charset="0"/>
                <a:ea typeface="HelloBigDeal Medium" panose="02000603000000000000" pitchFamily="2" charset="0"/>
              </a:rPr>
              <a:t> </a:t>
            </a:r>
            <a:r>
              <a:rPr lang="en-US" sz="3750" b="1" spc="450" dirty="0">
                <a:solidFill>
                  <a:srgbClr val="FF4165"/>
                </a:solidFill>
                <a:latin typeface="HelloBigDeal Medium" panose="02000603000000000000" pitchFamily="2" charset="0"/>
                <a:ea typeface="HelloBigDeal Medium" panose="02000603000000000000" pitchFamily="2" charset="0"/>
              </a:rPr>
              <a:t>l</a:t>
            </a:r>
            <a:r>
              <a:rPr lang="en-US" sz="3750" b="1" spc="450" dirty="0">
                <a:solidFill>
                  <a:srgbClr val="FFC000"/>
                </a:solidFill>
                <a:latin typeface="HelloBigDeal Medium" panose="02000603000000000000" pitchFamily="2" charset="0"/>
                <a:ea typeface="HelloBigDeal Medium" panose="02000603000000000000" pitchFamily="2" charset="0"/>
              </a:rPr>
              <a:t>i</a:t>
            </a:r>
            <a:r>
              <a:rPr lang="en-US" sz="3750" b="1" spc="450" dirty="0">
                <a:solidFill>
                  <a:srgbClr val="92D050"/>
                </a:solidFill>
                <a:latin typeface="HelloBigDeal Medium" panose="02000603000000000000" pitchFamily="2" charset="0"/>
                <a:ea typeface="HelloBigDeal Medium" panose="02000603000000000000" pitchFamily="2" charset="0"/>
              </a:rPr>
              <a:t>s</a:t>
            </a:r>
            <a:r>
              <a:rPr lang="en-US" sz="3750" b="1" spc="450" dirty="0">
                <a:solidFill>
                  <a:srgbClr val="5FE0FF"/>
                </a:solidFill>
                <a:latin typeface="HelloBigDeal Medium" panose="02000603000000000000" pitchFamily="2" charset="0"/>
                <a:ea typeface="HelloBigDeal Medium" panose="02000603000000000000" pitchFamily="2" charset="0"/>
              </a:rPr>
              <a:t>t</a:t>
            </a:r>
          </a:p>
        </p:txBody>
      </p:sp>
      <p:sp>
        <p:nvSpPr>
          <p:cNvPr id="9" name="Rectangle 8">
            <a:extLst>
              <a:ext uri="{FF2B5EF4-FFF2-40B4-BE49-F238E27FC236}">
                <a16:creationId xmlns:a16="http://schemas.microsoft.com/office/drawing/2014/main" id="{B3722EF7-171A-1D4F-96C6-292188C8BF1E}"/>
              </a:ext>
            </a:extLst>
          </p:cNvPr>
          <p:cNvSpPr/>
          <p:nvPr/>
        </p:nvSpPr>
        <p:spPr>
          <a:xfrm>
            <a:off x="2196192" y="1347357"/>
            <a:ext cx="4732520" cy="5334705"/>
          </a:xfrm>
          <a:prstGeom prst="rect">
            <a:avLst/>
          </a:prstGeom>
          <a:ln w="19050">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effectLst>
                <a:outerShdw blurRad="50800" dist="38100" dir="5400000" algn="t" rotWithShape="0">
                  <a:prstClr val="black">
                    <a:alpha val="40000"/>
                  </a:prstClr>
                </a:outerShdw>
              </a:effectLst>
            </a:endParaRPr>
          </a:p>
        </p:txBody>
      </p:sp>
      <p:sp>
        <p:nvSpPr>
          <p:cNvPr id="4" name="TextBox 3">
            <a:extLst>
              <a:ext uri="{FF2B5EF4-FFF2-40B4-BE49-F238E27FC236}">
                <a16:creationId xmlns:a16="http://schemas.microsoft.com/office/drawing/2014/main" id="{960F772B-1A5B-6F4D-BFFB-F69340E95FD6}"/>
              </a:ext>
            </a:extLst>
          </p:cNvPr>
          <p:cNvSpPr txBox="1"/>
          <p:nvPr/>
        </p:nvSpPr>
        <p:spPr>
          <a:xfrm>
            <a:off x="2650551" y="524616"/>
            <a:ext cx="4046765" cy="669414"/>
          </a:xfrm>
          <a:prstGeom prst="rect">
            <a:avLst/>
          </a:prstGeom>
          <a:noFill/>
          <a:ln>
            <a:noFill/>
          </a:ln>
        </p:spPr>
        <p:txBody>
          <a:bodyPr wrap="square" rtlCol="0">
            <a:spAutoFit/>
          </a:bodyPr>
          <a:lstStyle/>
          <a:p>
            <a:pPr algn="ctr"/>
            <a:r>
              <a:rPr lang="en-US" sz="3750" b="1" spc="450" dirty="0">
                <a:ln>
                  <a:solidFill>
                    <a:schemeClr val="tx1"/>
                  </a:solidFill>
                </a:ln>
                <a:noFill/>
                <a:latin typeface="HelloBigDeal Medium" panose="02000603000000000000" pitchFamily="2" charset="0"/>
                <a:ea typeface="HelloBigDeal Medium" panose="02000603000000000000" pitchFamily="2" charset="0"/>
              </a:rPr>
              <a:t>Supply list</a:t>
            </a:r>
          </a:p>
        </p:txBody>
      </p:sp>
      <p:pic>
        <p:nvPicPr>
          <p:cNvPr id="7" name="Picture 6" descr="A picture containing drawing&#10;&#10;Description automatically generated">
            <a:extLst>
              <a:ext uri="{FF2B5EF4-FFF2-40B4-BE49-F238E27FC236}">
                <a16:creationId xmlns:a16="http://schemas.microsoft.com/office/drawing/2014/main" id="{1B1F260A-B315-ED41-8F0A-3E68B43BDB61}"/>
              </a:ext>
            </a:extLst>
          </p:cNvPr>
          <p:cNvPicPr>
            <a:picLocks noChangeAspect="1"/>
          </p:cNvPicPr>
          <p:nvPr/>
        </p:nvPicPr>
        <p:blipFill>
          <a:blip r:embed="rId2"/>
          <a:stretch>
            <a:fillRect/>
          </a:stretch>
        </p:blipFill>
        <p:spPr>
          <a:xfrm rot="17750504">
            <a:off x="1976023" y="835235"/>
            <a:ext cx="533334" cy="62222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224DA595-EAC3-8B45-A0B2-565D040DA506}"/>
              </a:ext>
            </a:extLst>
          </p:cNvPr>
          <p:cNvPicPr>
            <a:picLocks noChangeAspect="1"/>
          </p:cNvPicPr>
          <p:nvPr/>
        </p:nvPicPr>
        <p:blipFill>
          <a:blip r:embed="rId2"/>
          <a:stretch>
            <a:fillRect/>
          </a:stretch>
        </p:blipFill>
        <p:spPr>
          <a:xfrm rot="20548050">
            <a:off x="6662045" y="833854"/>
            <a:ext cx="533334" cy="622223"/>
          </a:xfrm>
          <a:prstGeom prst="rect">
            <a:avLst/>
          </a:prstGeom>
        </p:spPr>
      </p:pic>
      <p:sp>
        <p:nvSpPr>
          <p:cNvPr id="10" name="TextBox 9">
            <a:extLst>
              <a:ext uri="{FF2B5EF4-FFF2-40B4-BE49-F238E27FC236}">
                <a16:creationId xmlns:a16="http://schemas.microsoft.com/office/drawing/2014/main" id="{4829C613-1825-A949-9433-3EE2DA08C53B}"/>
              </a:ext>
            </a:extLst>
          </p:cNvPr>
          <p:cNvSpPr txBox="1"/>
          <p:nvPr/>
        </p:nvSpPr>
        <p:spPr>
          <a:xfrm>
            <a:off x="2196192" y="1347357"/>
            <a:ext cx="2823626" cy="5172698"/>
          </a:xfrm>
          <a:prstGeom prst="rect">
            <a:avLst/>
          </a:prstGeom>
          <a:noFill/>
        </p:spPr>
        <p:txBody>
          <a:bodyPr wrap="square" rtlCol="0">
            <a:spAutoFit/>
          </a:bodyPr>
          <a:lstStyle/>
          <a:p>
            <a:pPr algn="ctr">
              <a:lnSpc>
                <a:spcPct val="150000"/>
              </a:lnSpc>
            </a:pPr>
            <a:r>
              <a:rPr lang="en-US" sz="1050" b="1" dirty="0">
                <a:latin typeface="HelloHappyDays Medium" panose="02000603000000000000" pitchFamily="2" charset="0"/>
                <a:ea typeface="HelloHappyDays Medium" panose="02000603000000000000" pitchFamily="2" charset="0"/>
              </a:rPr>
              <a:t>GENERAL LEARNING</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Plastic Crayon BOX</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2 boxes of Crayola crayons</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Black Skinny Expo markers</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Tri-Write Pencils (Ticonderoga) </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Elmer’s Glue Sticks</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Large pink erasers</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Scissors</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1 pair of headphones with name </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2 packs of index cards</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Socks (erasers for white boards)</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Loose Leaf Binder Rings for paper/notecards</a:t>
            </a:r>
          </a:p>
          <a:p>
            <a:pPr algn="ctr">
              <a:lnSpc>
                <a:spcPct val="150000"/>
              </a:lnSpc>
            </a:pPr>
            <a:r>
              <a:rPr lang="en-US" sz="1050" b="1" dirty="0">
                <a:latin typeface="HelloHappyDays Medium" panose="02000603000000000000" pitchFamily="2" charset="0"/>
                <a:ea typeface="HelloHappyDays Medium" panose="02000603000000000000" pitchFamily="2" charset="0"/>
              </a:rPr>
              <a:t>WISH LIST ITEMS</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Printer Paper</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White Cardstock</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Construction Paper</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Paper Towel Rolls</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Zip-Lock Bags (all sizes)</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Paper Plates</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Large Crayola Paint </a:t>
            </a:r>
          </a:p>
          <a:p>
            <a:pPr algn="ctr">
              <a:lnSpc>
                <a:spcPct val="150000"/>
              </a:lnSpc>
            </a:pPr>
            <a:endParaRPr lang="en-US" sz="1125" dirty="0">
              <a:latin typeface="HelloHappyDays Medium" panose="02000603000000000000" pitchFamily="2" charset="0"/>
              <a:ea typeface="HelloHappyDays Medium" panose="02000603000000000000" pitchFamily="2" charset="0"/>
            </a:endParaRPr>
          </a:p>
        </p:txBody>
      </p:sp>
      <p:sp>
        <p:nvSpPr>
          <p:cNvPr id="11" name="TextBox 10">
            <a:extLst>
              <a:ext uri="{FF2B5EF4-FFF2-40B4-BE49-F238E27FC236}">
                <a16:creationId xmlns:a16="http://schemas.microsoft.com/office/drawing/2014/main" id="{F0FB5838-40CA-C342-BA6D-050184F1C412}"/>
              </a:ext>
            </a:extLst>
          </p:cNvPr>
          <p:cNvSpPr txBox="1"/>
          <p:nvPr/>
        </p:nvSpPr>
        <p:spPr>
          <a:xfrm>
            <a:off x="4870732" y="1347357"/>
            <a:ext cx="1814960" cy="3702873"/>
          </a:xfrm>
          <a:prstGeom prst="rect">
            <a:avLst/>
          </a:prstGeom>
          <a:noFill/>
        </p:spPr>
        <p:txBody>
          <a:bodyPr wrap="square" rtlCol="0">
            <a:spAutoFit/>
          </a:bodyPr>
          <a:lstStyle/>
          <a:p>
            <a:pPr algn="ctr">
              <a:lnSpc>
                <a:spcPct val="150000"/>
              </a:lnSpc>
            </a:pPr>
            <a:r>
              <a:rPr lang="en-US" sz="1050" b="1" dirty="0">
                <a:latin typeface="HelloHappyDays Medium" panose="02000603000000000000" pitchFamily="2" charset="0"/>
                <a:ea typeface="HelloHappyDays Medium" panose="02000603000000000000" pitchFamily="2" charset="0"/>
              </a:rPr>
              <a:t>CLASSROOM HYGIENE AND SUPPLIES</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Plastic water bottle with screw on lid &amp; name</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Nap mat</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1 change of current season appropriate clothes</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Disinfectant wipes</a:t>
            </a:r>
          </a:p>
          <a:p>
            <a:pPr marL="214313" indent="-214313">
              <a:lnSpc>
                <a:spcPct val="150000"/>
              </a:lnSpc>
              <a:buFont typeface="Arial" panose="020B0604020202020204" pitchFamily="34" charset="0"/>
              <a:buChar char="•"/>
            </a:pPr>
            <a:r>
              <a:rPr lang="en-US" sz="1050" dirty="0" err="1">
                <a:latin typeface="HelloHappyDays Medium" panose="02000603000000000000" pitchFamily="2" charset="0"/>
                <a:ea typeface="HelloHappyDays Medium" panose="02000603000000000000" pitchFamily="2" charset="0"/>
              </a:rPr>
              <a:t>Microban</a:t>
            </a:r>
            <a:r>
              <a:rPr lang="en-US" sz="1050" dirty="0">
                <a:latin typeface="HelloHappyDays Medium" panose="02000603000000000000" pitchFamily="2" charset="0"/>
                <a:ea typeface="HelloHappyDays Medium" panose="02000603000000000000" pitchFamily="2" charset="0"/>
              </a:rPr>
              <a:t> Spray: Sanitizing Spray, Multipurpose Spray, &amp; Bathroom Spray</a:t>
            </a:r>
          </a:p>
          <a:p>
            <a:pPr marL="214313" indent="-214313">
              <a:lnSpc>
                <a:spcPct val="150000"/>
              </a:lnSpc>
              <a:buFont typeface="Arial" panose="020B0604020202020204" pitchFamily="34" charset="0"/>
              <a:buChar char="•"/>
            </a:pPr>
            <a:r>
              <a:rPr lang="en-US" sz="1050" dirty="0">
                <a:latin typeface="HelloHappyDays Medium" panose="02000603000000000000" pitchFamily="2" charset="0"/>
                <a:ea typeface="HelloHappyDays Medium" panose="02000603000000000000" pitchFamily="2" charset="0"/>
              </a:rPr>
              <a:t>White t-shirt (tie-dye for field trips)</a:t>
            </a:r>
          </a:p>
        </p:txBody>
      </p:sp>
      <p:sp>
        <p:nvSpPr>
          <p:cNvPr id="13" name="TextBox 12">
            <a:extLst>
              <a:ext uri="{FF2B5EF4-FFF2-40B4-BE49-F238E27FC236}">
                <a16:creationId xmlns:a16="http://schemas.microsoft.com/office/drawing/2014/main" id="{46103E87-8F4D-B147-816A-2F22CF01693F}"/>
              </a:ext>
            </a:extLst>
          </p:cNvPr>
          <p:cNvSpPr txBox="1"/>
          <p:nvPr/>
        </p:nvSpPr>
        <p:spPr>
          <a:xfrm>
            <a:off x="5539301" y="6673236"/>
            <a:ext cx="2782998" cy="230832"/>
          </a:xfrm>
          <a:prstGeom prst="rect">
            <a:avLst/>
          </a:prstGeom>
          <a:noFill/>
        </p:spPr>
        <p:txBody>
          <a:bodyPr wrap="square" rtlCol="0">
            <a:spAutoFit/>
          </a:bodyPr>
          <a:lstStyle/>
          <a:p>
            <a:r>
              <a:rPr lang="en-US" sz="900" dirty="0">
                <a:latin typeface="HelloHappyDays Medium" panose="02000603000000000000" pitchFamily="2" charset="0"/>
                <a:ea typeface="HelloHappyDays Medium" panose="02000603000000000000" pitchFamily="2" charset="0"/>
              </a:rPr>
              <a:t>© Crayons to Confidence 2020</a:t>
            </a:r>
          </a:p>
        </p:txBody>
      </p:sp>
    </p:spTree>
    <p:extLst>
      <p:ext uri="{BB962C8B-B14F-4D97-AF65-F5344CB8AC3E}">
        <p14:creationId xmlns:p14="http://schemas.microsoft.com/office/powerpoint/2010/main" val="2403903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2574E805-1387-4A22-B70D-FDCC71462882}"/>
              </a:ext>
            </a:extLst>
          </p:cNvPr>
          <p:cNvSpPr>
            <a:spLocks noGrp="1"/>
          </p:cNvSpPr>
          <p:nvPr>
            <p:ph type="title"/>
          </p:nvPr>
        </p:nvSpPr>
        <p:spPr/>
        <p:txBody>
          <a:bodyPr/>
          <a:lstStyle/>
          <a:p>
            <a:r>
              <a:rPr lang="en-US" altLang="en-US" b="1" u="sng">
                <a:latin typeface="Arial"/>
                <a:cs typeface="Arial"/>
              </a:rPr>
              <a:t>Communications</a:t>
            </a:r>
            <a:endParaRPr lang="en-US" altLang="en-US" b="1" u="sng">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86B23A4-F596-48B1-8388-92FBE72D94D0}"/>
              </a:ext>
            </a:extLst>
          </p:cNvPr>
          <p:cNvSpPr>
            <a:spLocks noGrp="1"/>
          </p:cNvSpPr>
          <p:nvPr>
            <p:ph idx="1"/>
          </p:nvPr>
        </p:nvSpPr>
        <p:spPr>
          <a:xfrm>
            <a:off x="3050157" y="1917940"/>
            <a:ext cx="5728659" cy="4940060"/>
          </a:xfrm>
        </p:spPr>
        <p:txBody>
          <a:bodyPr rtlCol="0">
            <a:normAutofit fontScale="92500" lnSpcReduction="10000"/>
          </a:bodyPr>
          <a:lstStyle/>
          <a:p>
            <a:pPr fontAlgn="auto">
              <a:spcAft>
                <a:spcPts val="0"/>
              </a:spcAft>
              <a:buFont typeface="Wingdings 3" charset="2"/>
              <a:buChar char=""/>
              <a:defRPr/>
            </a:pPr>
            <a:r>
              <a:rPr lang="en-US" sz="2400" dirty="0">
                <a:solidFill>
                  <a:schemeClr val="tx1">
                    <a:lumMod val="75000"/>
                    <a:lumOff val="25000"/>
                  </a:schemeClr>
                </a:solidFill>
                <a:latin typeface="Arial"/>
                <a:cs typeface="Arial"/>
              </a:rPr>
              <a:t>All kindergarten teachers can be reached directly through Class Dojo. </a:t>
            </a:r>
            <a:endParaRPr lang="en-US" sz="2400" dirty="0">
              <a:solidFill>
                <a:schemeClr val="tx1">
                  <a:lumMod val="75000"/>
                  <a:lumOff val="25000"/>
                </a:schemeClr>
              </a:solidFill>
              <a:latin typeface="Arial" pitchFamily="34" charset="0"/>
              <a:cs typeface="Arial" pitchFamily="34" charset="0"/>
            </a:endParaRPr>
          </a:p>
          <a:p>
            <a:pPr fontAlgn="auto">
              <a:spcAft>
                <a:spcPts val="0"/>
              </a:spcAft>
              <a:buFont typeface="Wingdings 3" charset="2"/>
              <a:buChar char=""/>
              <a:defRPr/>
            </a:pPr>
            <a:r>
              <a:rPr lang="en-US" sz="2400" dirty="0">
                <a:solidFill>
                  <a:schemeClr val="tx1">
                    <a:lumMod val="75000"/>
                    <a:lumOff val="25000"/>
                  </a:schemeClr>
                </a:solidFill>
                <a:latin typeface="Arial"/>
                <a:cs typeface="Arial"/>
              </a:rPr>
              <a:t>Information will be sent home on how to sign up.</a:t>
            </a:r>
          </a:p>
          <a:p>
            <a:pPr marL="0" indent="0" fontAlgn="auto">
              <a:spcAft>
                <a:spcPts val="0"/>
              </a:spcAft>
              <a:buNone/>
              <a:defRPr/>
            </a:pPr>
            <a:endParaRPr lang="en-US" sz="2400" dirty="0">
              <a:solidFill>
                <a:schemeClr val="tx1">
                  <a:lumMod val="75000"/>
                  <a:lumOff val="25000"/>
                </a:schemeClr>
              </a:solidFill>
              <a:latin typeface="Arial"/>
              <a:cs typeface="Arial"/>
            </a:endParaRPr>
          </a:p>
          <a:p>
            <a:pPr>
              <a:spcAft>
                <a:spcPts val="0"/>
              </a:spcAft>
              <a:buFont typeface="Wingdings 3" charset="2"/>
              <a:buChar char=""/>
              <a:defRPr/>
            </a:pPr>
            <a:r>
              <a:rPr lang="en-US" sz="2400" dirty="0">
                <a:solidFill>
                  <a:schemeClr val="tx1">
                    <a:lumMod val="75000"/>
                    <a:lumOff val="25000"/>
                  </a:schemeClr>
                </a:solidFill>
                <a:latin typeface="Arial"/>
                <a:cs typeface="Arial"/>
              </a:rPr>
              <a:t>Seesaw will be used if we are ever instructed to learn from home.   </a:t>
            </a:r>
          </a:p>
          <a:p>
            <a:pPr>
              <a:spcAft>
                <a:spcPts val="0"/>
              </a:spcAft>
              <a:buFont typeface="Wingdings 3" charset="2"/>
              <a:buChar char=""/>
              <a:defRPr/>
            </a:pPr>
            <a:r>
              <a:rPr lang="en-US" sz="2400" dirty="0">
                <a:solidFill>
                  <a:schemeClr val="tx1">
                    <a:lumMod val="75000"/>
                    <a:lumOff val="25000"/>
                  </a:schemeClr>
                </a:solidFill>
                <a:latin typeface="Arial"/>
                <a:cs typeface="Arial"/>
              </a:rPr>
              <a:t>Parents can check student work and grades on here as well. </a:t>
            </a:r>
          </a:p>
          <a:p>
            <a:pPr>
              <a:spcAft>
                <a:spcPts val="0"/>
              </a:spcAft>
              <a:buFont typeface="Wingdings 3" charset="2"/>
              <a:buChar char=""/>
              <a:defRPr/>
            </a:pPr>
            <a:r>
              <a:rPr lang="en-US" sz="2400" dirty="0">
                <a:solidFill>
                  <a:schemeClr val="tx1">
                    <a:lumMod val="75000"/>
                    <a:lumOff val="25000"/>
                  </a:schemeClr>
                </a:solidFill>
                <a:latin typeface="Arial"/>
                <a:cs typeface="Arial"/>
              </a:rPr>
              <a:t>A great way to learn how to navigate Seesaw is this to click the links below.</a:t>
            </a:r>
          </a:p>
          <a:p>
            <a:pPr>
              <a:spcAft>
                <a:spcPts val="0"/>
              </a:spcAft>
              <a:buFont typeface="Wingdings 3" charset="2"/>
              <a:buChar char=""/>
              <a:defRPr/>
            </a:pPr>
            <a:r>
              <a:rPr lang="en-US" sz="2400" dirty="0">
                <a:solidFill>
                  <a:schemeClr val="tx1">
                    <a:lumMod val="75000"/>
                    <a:lumOff val="25000"/>
                  </a:schemeClr>
                </a:solidFill>
                <a:latin typeface="Arial"/>
                <a:cs typeface="Arial"/>
                <a:hlinkClick r:id="rId2"/>
              </a:rPr>
              <a:t>https://www.youtube.com/watch?v=nv87eyvNxY0</a:t>
            </a:r>
            <a:r>
              <a:rPr lang="en-US" sz="2400" dirty="0">
                <a:solidFill>
                  <a:schemeClr val="tx1">
                    <a:lumMod val="75000"/>
                    <a:lumOff val="25000"/>
                  </a:schemeClr>
                </a:solidFill>
                <a:latin typeface="Arial"/>
                <a:cs typeface="Arial"/>
              </a:rPr>
              <a:t>  (Child Account Example)</a:t>
            </a:r>
          </a:p>
          <a:p>
            <a:pPr>
              <a:spcAft>
                <a:spcPts val="0"/>
              </a:spcAft>
              <a:buFont typeface="Wingdings 3" charset="2"/>
              <a:buChar char=""/>
              <a:defRPr/>
            </a:pPr>
            <a:r>
              <a:rPr lang="en-US" sz="2400" dirty="0">
                <a:solidFill>
                  <a:schemeClr val="tx1">
                    <a:lumMod val="75000"/>
                    <a:lumOff val="25000"/>
                  </a:schemeClr>
                </a:solidFill>
                <a:latin typeface="Arial"/>
                <a:cs typeface="Arial"/>
                <a:hlinkClick r:id="rId3"/>
              </a:rPr>
              <a:t>https://www.youtube.com/watch?v=jotQ5PQQuVw</a:t>
            </a:r>
            <a:r>
              <a:rPr lang="en-US" sz="2400" dirty="0">
                <a:solidFill>
                  <a:schemeClr val="tx1">
                    <a:lumMod val="75000"/>
                    <a:lumOff val="25000"/>
                  </a:schemeClr>
                </a:solidFill>
                <a:latin typeface="Arial"/>
                <a:cs typeface="Arial"/>
              </a:rPr>
              <a:t>  (Parent Account Example)</a:t>
            </a:r>
          </a:p>
          <a:p>
            <a:pPr>
              <a:spcAft>
                <a:spcPts val="0"/>
              </a:spcAft>
              <a:buFont typeface="Wingdings 3" charset="2"/>
              <a:buChar char=""/>
              <a:defRPr/>
            </a:pPr>
            <a:endParaRPr lang="en-US" sz="2800" dirty="0">
              <a:solidFill>
                <a:schemeClr val="tx1">
                  <a:lumMod val="75000"/>
                  <a:lumOff val="25000"/>
                </a:schemeClr>
              </a:solidFill>
              <a:latin typeface="Arial"/>
              <a:cs typeface="Arial"/>
            </a:endParaRPr>
          </a:p>
          <a:p>
            <a:pPr>
              <a:spcAft>
                <a:spcPts val="0"/>
              </a:spcAft>
              <a:buFont typeface="Wingdings 3" charset="2"/>
              <a:buChar char=""/>
              <a:defRPr/>
            </a:pPr>
            <a:endParaRPr lang="en-US" sz="2800" dirty="0">
              <a:solidFill>
                <a:schemeClr val="tx1">
                  <a:lumMod val="75000"/>
                  <a:lumOff val="25000"/>
                </a:schemeClr>
              </a:solidFill>
              <a:latin typeface="Arial" pitchFamily="34" charset="0"/>
              <a:cs typeface="Arial" pitchFamily="34" charset="0"/>
            </a:endParaRPr>
          </a:p>
          <a:p>
            <a:pPr fontAlgn="auto">
              <a:spcAft>
                <a:spcPts val="0"/>
              </a:spcAft>
              <a:buFont typeface="Wingdings 3" charset="2"/>
              <a:buChar char=""/>
              <a:defRPr/>
            </a:pPr>
            <a:endParaRPr lang="en-US" dirty="0">
              <a:solidFill>
                <a:schemeClr val="tx1">
                  <a:lumMod val="75000"/>
                  <a:lumOff val="25000"/>
                </a:schemeClr>
              </a:solidFill>
            </a:endParaRPr>
          </a:p>
        </p:txBody>
      </p:sp>
      <p:pic>
        <p:nvPicPr>
          <p:cNvPr id="25604" name="Picture 2">
            <a:extLst>
              <a:ext uri="{FF2B5EF4-FFF2-40B4-BE49-F238E27FC236}">
                <a16:creationId xmlns:a16="http://schemas.microsoft.com/office/drawing/2014/main" id="{75494079-31EE-4A5F-B867-6273F182D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80" y="1863306"/>
            <a:ext cx="2478298" cy="188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61406D4-88D6-490F-999A-3DFD928E68EA}"/>
              </a:ext>
            </a:extLst>
          </p:cNvPr>
          <p:cNvPicPr>
            <a:picLocks noChangeAspect="1"/>
          </p:cNvPicPr>
          <p:nvPr/>
        </p:nvPicPr>
        <p:blipFill>
          <a:blip r:embed="rId5"/>
          <a:stretch>
            <a:fillRect/>
          </a:stretch>
        </p:blipFill>
        <p:spPr>
          <a:xfrm>
            <a:off x="451099" y="4053162"/>
            <a:ext cx="2237459" cy="2231524"/>
          </a:xfrm>
          <a:prstGeom prst="rect">
            <a:avLst/>
          </a:prstGeom>
        </p:spPr>
      </p:pic>
    </p:spTree>
    <p:extLst>
      <p:ext uri="{BB962C8B-B14F-4D97-AF65-F5344CB8AC3E}">
        <p14:creationId xmlns:p14="http://schemas.microsoft.com/office/powerpoint/2010/main" val="163219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5EE1-B878-4B0B-8567-C872A1CA77E1}"/>
              </a:ext>
            </a:extLst>
          </p:cNvPr>
          <p:cNvSpPr>
            <a:spLocks noGrp="1"/>
          </p:cNvSpPr>
          <p:nvPr>
            <p:ph type="title"/>
          </p:nvPr>
        </p:nvSpPr>
        <p:spPr/>
        <p:txBody>
          <a:bodyPr/>
          <a:lstStyle/>
          <a:p>
            <a:r>
              <a:rPr lang="en-US" dirty="0"/>
              <a:t>Launch Pad</a:t>
            </a:r>
          </a:p>
        </p:txBody>
      </p:sp>
      <p:sp>
        <p:nvSpPr>
          <p:cNvPr id="5" name="Rectangle 3">
            <a:extLst>
              <a:ext uri="{FF2B5EF4-FFF2-40B4-BE49-F238E27FC236}">
                <a16:creationId xmlns:a16="http://schemas.microsoft.com/office/drawing/2014/main" id="{3742E77D-8816-4E33-B18A-9346D785B9DE}"/>
              </a:ext>
            </a:extLst>
          </p:cNvPr>
          <p:cNvSpPr>
            <a:spLocks noChangeArrowheads="1"/>
          </p:cNvSpPr>
          <p:nvPr/>
        </p:nvSpPr>
        <p:spPr bwMode="auto">
          <a:xfrm>
            <a:off x="272473" y="1617718"/>
            <a:ext cx="85990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i="0" u="none" strike="noStrike" cap="none" normalizeH="0" baseline="0" dirty="0">
                <a:ln>
                  <a:noFill/>
                </a:ln>
                <a:solidFill>
                  <a:srgbClr val="323232"/>
                </a:solidFill>
                <a:effectLst/>
                <a:latin typeface="Century Gothic" panose="020B0502020202020204" pitchFamily="34" charset="0"/>
              </a:rPr>
              <a:t>You can </a:t>
            </a:r>
            <a:r>
              <a:rPr kumimoji="0" lang="en-US" altLang="en-US" sz="1300" i="0" u="none" strike="noStrike" cap="none" normalizeH="0" baseline="0" dirty="0">
                <a:ln>
                  <a:noFill/>
                </a:ln>
                <a:solidFill>
                  <a:srgbClr val="DC143C"/>
                </a:solidFill>
                <a:effectLst/>
                <a:latin typeface="Century Gothic" panose="020B0502020202020204" pitchFamily="34" charset="0"/>
              </a:rPr>
              <a:t>access </a:t>
            </a:r>
            <a:r>
              <a:rPr kumimoji="0" lang="en-US" altLang="en-US" sz="1300" i="0" u="none" strike="noStrike" cap="none" normalizeH="0" baseline="0" dirty="0" err="1">
                <a:ln>
                  <a:noFill/>
                </a:ln>
                <a:solidFill>
                  <a:srgbClr val="DC143C"/>
                </a:solidFill>
                <a:effectLst/>
                <a:latin typeface="Century Gothic" panose="020B0502020202020204" pitchFamily="34" charset="0"/>
              </a:rPr>
              <a:t>LaunchPad</a:t>
            </a:r>
            <a:r>
              <a:rPr kumimoji="0" lang="en-US" altLang="en-US" sz="1300" i="0" u="none" strike="noStrike" cap="none" normalizeH="0" baseline="0" dirty="0">
                <a:ln>
                  <a:noFill/>
                </a:ln>
                <a:solidFill>
                  <a:srgbClr val="323232"/>
                </a:solidFill>
                <a:effectLst/>
                <a:latin typeface="Century Gothic" panose="020B0502020202020204" pitchFamily="34" charset="0"/>
              </a:rPr>
              <a:t> through the desktop application (if you are on the district's network) or at </a:t>
            </a:r>
            <a:r>
              <a:rPr kumimoji="0" lang="en-US" altLang="en-US" sz="1300" i="0" u="none" strike="noStrike" cap="none" normalizeH="0" baseline="0" dirty="0">
                <a:ln>
                  <a:noFill/>
                </a:ln>
                <a:solidFill>
                  <a:srgbClr val="323232"/>
                </a:solidFill>
                <a:effectLst/>
                <a:latin typeface="Century Gothic" panose="020B0502020202020204" pitchFamily="34" charset="0"/>
                <a:hlinkClick r:id="rId2"/>
              </a:rPr>
              <a:t>https://launchpad.classlink.com/rcboe</a:t>
            </a:r>
            <a:r>
              <a:rPr kumimoji="0" lang="en-US" altLang="en-US" sz="1300" i="0" u="none" strike="noStrike" cap="none" normalizeH="0" baseline="0" dirty="0">
                <a:ln>
                  <a:noFill/>
                </a:ln>
                <a:solidFill>
                  <a:srgbClr val="323232"/>
                </a:solidFill>
                <a:effectLst/>
                <a:latin typeface="Century Gothic" panose="020B0502020202020204" pitchFamily="34" charset="0"/>
              </a:rPr>
              <a:t> if you are at home.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i="0" u="none" strike="noStrike" cap="none" normalizeH="0" baseline="0" dirty="0">
                <a:ln>
                  <a:noFill/>
                </a:ln>
                <a:solidFill>
                  <a:srgbClr val="323232"/>
                </a:solidFill>
                <a:effectLst/>
                <a:latin typeface="Century Gothic" panose="020B0502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300" dirty="0">
                <a:solidFill>
                  <a:srgbClr val="323232"/>
                </a:solidFill>
                <a:latin typeface="Century Gothic" panose="020B0502020202020204" pitchFamily="34" charset="0"/>
              </a:rPr>
              <a:t>Launch Pad is were you will be able to access all applications (I-ready and Seesaw) that we will be using this year for Face 2 Face and Online Instruction. </a:t>
            </a:r>
            <a:endParaRPr kumimoji="0" lang="en-US" altLang="en-US" sz="1300" i="0" u="none" strike="noStrike" cap="none" normalizeH="0" baseline="0" dirty="0">
              <a:ln>
                <a:noFill/>
              </a:ln>
              <a:solidFill>
                <a:schemeClr val="tx1"/>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i="0" u="none" strike="noStrike" cap="none" normalizeH="0" baseline="0" dirty="0">
                <a:ln>
                  <a:noFill/>
                </a:ln>
                <a:solidFill>
                  <a:srgbClr val="323232"/>
                </a:solidFill>
                <a:effectLst/>
                <a:latin typeface="Century Gothic" panose="020B0502020202020204" pitchFamily="34" charset="0"/>
              </a:rPr>
              <a:t>       </a:t>
            </a:r>
            <a:endParaRPr kumimoji="0" lang="en-US" altLang="en-US" sz="1300" i="0" u="none" strike="noStrike" cap="none" normalizeH="0" baseline="0" dirty="0">
              <a:ln>
                <a:noFill/>
              </a:ln>
              <a:solidFill>
                <a:schemeClr val="tx1"/>
              </a:solidFill>
              <a:effectLst/>
              <a:latin typeface="Century Gothic" panose="020B0502020202020204" pitchFamily="34" charset="0"/>
            </a:endParaRPr>
          </a:p>
        </p:txBody>
      </p:sp>
      <p:pic>
        <p:nvPicPr>
          <p:cNvPr id="2052" name="Picture 4" descr="LaunchPad ">
            <a:extLst>
              <a:ext uri="{FF2B5EF4-FFF2-40B4-BE49-F238E27FC236}">
                <a16:creationId xmlns:a16="http://schemas.microsoft.com/office/drawing/2014/main" id="{5A99C19A-EE85-4175-AA03-4C6B055A2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5" y="3273570"/>
            <a:ext cx="3524250"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491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DE0B7E7-9DBE-4ABC-868A-386ECBBE7F2A}"/>
              </a:ext>
            </a:extLst>
          </p:cNvPr>
          <p:cNvSpPr>
            <a:spLocks noGrp="1"/>
          </p:cNvSpPr>
          <p:nvPr>
            <p:ph type="title"/>
          </p:nvPr>
        </p:nvSpPr>
        <p:spPr/>
        <p:txBody>
          <a:bodyPr/>
          <a:lstStyle/>
          <a:p>
            <a:r>
              <a:rPr lang="en-US" altLang="en-US" b="1" u="sng" dirty="0" err="1">
                <a:latin typeface="Century Gothic" panose="020B0502020202020204" pitchFamily="34" charset="0"/>
                <a:cs typeface="Arial" panose="020B0604020202020204" pitchFamily="34" charset="0"/>
              </a:rPr>
              <a:t>i</a:t>
            </a:r>
            <a:r>
              <a:rPr lang="en-US" altLang="en-US" b="1" u="sng" dirty="0">
                <a:latin typeface="Century Gothic" panose="020B0502020202020204" pitchFamily="34" charset="0"/>
                <a:cs typeface="Arial" panose="020B0604020202020204" pitchFamily="34" charset="0"/>
              </a:rPr>
              <a:t>-Ready</a:t>
            </a:r>
          </a:p>
        </p:txBody>
      </p:sp>
      <p:sp>
        <p:nvSpPr>
          <p:cNvPr id="21507" name="Content Placeholder 2">
            <a:extLst>
              <a:ext uri="{FF2B5EF4-FFF2-40B4-BE49-F238E27FC236}">
                <a16:creationId xmlns:a16="http://schemas.microsoft.com/office/drawing/2014/main" id="{F52131AE-72CF-4293-A75A-BA180ED4994C}"/>
              </a:ext>
            </a:extLst>
          </p:cNvPr>
          <p:cNvSpPr>
            <a:spLocks noGrp="1"/>
          </p:cNvSpPr>
          <p:nvPr>
            <p:ph idx="1"/>
          </p:nvPr>
        </p:nvSpPr>
        <p:spPr>
          <a:xfrm>
            <a:off x="1238610" y="2133600"/>
            <a:ext cx="7295790" cy="3778250"/>
          </a:xfrm>
        </p:spPr>
        <p:txBody>
          <a:bodyPr/>
          <a:lstStyle/>
          <a:p>
            <a:r>
              <a:rPr lang="en-US" altLang="en-US" sz="2200" dirty="0">
                <a:latin typeface="Century Gothic" panose="020B0502020202020204" pitchFamily="34" charset="0"/>
                <a:cs typeface="Arial"/>
              </a:rPr>
              <a:t>Richmond County uses </a:t>
            </a:r>
            <a:r>
              <a:rPr lang="en-US" altLang="en-US" sz="2200" dirty="0" err="1">
                <a:latin typeface="Century Gothic" panose="020B0502020202020204" pitchFamily="34" charset="0"/>
                <a:cs typeface="Arial"/>
              </a:rPr>
              <a:t>iReady</a:t>
            </a:r>
            <a:r>
              <a:rPr lang="en-US" altLang="en-US" sz="2200" dirty="0">
                <a:latin typeface="Century Gothic" panose="020B0502020202020204" pitchFamily="34" charset="0"/>
                <a:cs typeface="Arial"/>
              </a:rPr>
              <a:t> as a diagnostic assessment and instructional tool.</a:t>
            </a:r>
          </a:p>
          <a:p>
            <a:endParaRPr lang="en-US" altLang="en-US" sz="2200" dirty="0">
              <a:latin typeface="Century Gothic" panose="020B0502020202020204" pitchFamily="34" charset="0"/>
              <a:cs typeface="Arial"/>
            </a:endParaRPr>
          </a:p>
          <a:p>
            <a:r>
              <a:rPr lang="en-US" altLang="en-US" sz="2200" dirty="0">
                <a:latin typeface="Century Gothic" panose="020B0502020202020204" pitchFamily="34" charset="0"/>
                <a:cs typeface="Arial"/>
              </a:rPr>
              <a:t>Richmond County asks that every student complete 45 minutes per week on ELA and Math </a:t>
            </a:r>
            <a:r>
              <a:rPr lang="en-US" altLang="en-US" sz="2200" dirty="0" err="1">
                <a:latin typeface="Century Gothic" panose="020B0502020202020204" pitchFamily="34" charset="0"/>
                <a:cs typeface="Arial"/>
              </a:rPr>
              <a:t>i</a:t>
            </a:r>
            <a:r>
              <a:rPr lang="en-US" altLang="en-US" sz="2200" dirty="0">
                <a:latin typeface="Century Gothic" panose="020B0502020202020204" pitchFamily="34" charset="0"/>
                <a:cs typeface="Arial"/>
              </a:rPr>
              <a:t>-Ready lessons.</a:t>
            </a:r>
            <a:endParaRPr lang="en-US" dirty="0">
              <a:latin typeface="Century Gothic" panose="020B0502020202020204" pitchFamily="34" charset="0"/>
            </a:endParaRPr>
          </a:p>
          <a:p>
            <a:endParaRPr lang="en-US" altLang="en-US" sz="2200" dirty="0">
              <a:latin typeface="Century Gothic" panose="020B0502020202020204" pitchFamily="34" charset="0"/>
              <a:cs typeface="Arial"/>
            </a:endParaRPr>
          </a:p>
          <a:p>
            <a:r>
              <a:rPr lang="en-US" altLang="en-US" sz="2200" dirty="0">
                <a:latin typeface="Century Gothic" panose="020B0502020202020204" pitchFamily="34" charset="0"/>
                <a:cs typeface="Arial"/>
              </a:rPr>
              <a:t>Use the weekends to play catch up if needed or for fun!</a:t>
            </a:r>
            <a:endParaRPr lang="en-US" altLang="en-US" dirty="0"/>
          </a:p>
        </p:txBody>
      </p:sp>
    </p:spTree>
    <p:extLst>
      <p:ext uri="{BB962C8B-B14F-4D97-AF65-F5344CB8AC3E}">
        <p14:creationId xmlns:p14="http://schemas.microsoft.com/office/powerpoint/2010/main" val="503187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10EA5BC1A66941990EFADC25A0B056" ma:contentTypeVersion="16" ma:contentTypeDescription="Create a new document." ma:contentTypeScope="" ma:versionID="63c46c47cee6d696cdf1a9f5ce83e53e">
  <xsd:schema xmlns:xsd="http://www.w3.org/2001/XMLSchema" xmlns:xs="http://www.w3.org/2001/XMLSchema" xmlns:p="http://schemas.microsoft.com/office/2006/metadata/properties" xmlns:ns3="83838599-6d21-4cd0-8ff0-e3b53468d3ff" xmlns:ns4="308ab3be-9728-45f3-8aba-3c37f7ca30c1" targetNamespace="http://schemas.microsoft.com/office/2006/metadata/properties" ma:root="true" ma:fieldsID="3184ffba1ed737a90c95d5dade995696" ns3:_="" ns4:_="">
    <xsd:import namespace="83838599-6d21-4cd0-8ff0-e3b53468d3ff"/>
    <xsd:import namespace="308ab3be-9728-45f3-8aba-3c37f7ca30c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838599-6d21-4cd0-8ff0-e3b53468d3f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8ab3be-9728-45f3-8aba-3c37f7ca30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3838599-6d21-4cd0-8ff0-e3b53468d3ff" xsi:nil="true"/>
  </documentManagement>
</p:properties>
</file>

<file path=customXml/itemProps1.xml><?xml version="1.0" encoding="utf-8"?>
<ds:datastoreItem xmlns:ds="http://schemas.openxmlformats.org/officeDocument/2006/customXml" ds:itemID="{F2179C7A-413F-4215-BA1D-229543AC3F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838599-6d21-4cd0-8ff0-e3b53468d3ff"/>
    <ds:schemaRef ds:uri="308ab3be-9728-45f3-8aba-3c37f7ca30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B78A81-7905-4595-9799-D4C99F00D29B}">
  <ds:schemaRefs>
    <ds:schemaRef ds:uri="http://schemas.microsoft.com/sharepoint/v3/contenttype/forms"/>
  </ds:schemaRefs>
</ds:datastoreItem>
</file>

<file path=customXml/itemProps3.xml><?xml version="1.0" encoding="utf-8"?>
<ds:datastoreItem xmlns:ds="http://schemas.openxmlformats.org/officeDocument/2006/customXml" ds:itemID="{4B10092F-9308-4976-96B8-1C6BDE6FF05E}">
  <ds:schemaRefs>
    <ds:schemaRef ds:uri="http://schemas.microsoft.com/office/2006/documentManagement/types"/>
    <ds:schemaRef ds:uri="308ab3be-9728-45f3-8aba-3c37f7ca30c1"/>
    <ds:schemaRef ds:uri="http://purl.org/dc/elements/1.1/"/>
    <ds:schemaRef ds:uri="http://schemas.microsoft.com/office/2006/metadata/properties"/>
    <ds:schemaRef ds:uri="http://schemas.microsoft.com/office/infopath/2007/PartnerControls"/>
    <ds:schemaRef ds:uri="83838599-6d21-4cd0-8ff0-e3b53468d3ff"/>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9682</TotalTime>
  <Words>1479</Words>
  <Application>Microsoft Office PowerPoint</Application>
  <PresentationFormat>On-screen Show (4:3)</PresentationFormat>
  <Paragraphs>170</Paragraphs>
  <Slides>18</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Calibri</vt:lpstr>
      <vt:lpstr>Calibri Light</vt:lpstr>
      <vt:lpstr>Century Gothic</vt:lpstr>
      <vt:lpstr>Comic Sans MS</vt:lpstr>
      <vt:lpstr>HelloBigDeal Medium</vt:lpstr>
      <vt:lpstr>HelloHappyDays Medium</vt:lpstr>
      <vt:lpstr>Segoe UI</vt:lpstr>
      <vt:lpstr>Wingdings 3</vt:lpstr>
      <vt:lpstr>Office Theme</vt:lpstr>
      <vt:lpstr>PowerPoint Presentation</vt:lpstr>
      <vt:lpstr>Freedom Park School</vt:lpstr>
      <vt:lpstr>Agenda</vt:lpstr>
      <vt:lpstr>Teachers</vt:lpstr>
      <vt:lpstr>QR Codes For Your Teacher</vt:lpstr>
      <vt:lpstr>PowerPoint Presentation</vt:lpstr>
      <vt:lpstr>Communications</vt:lpstr>
      <vt:lpstr>Launch Pad</vt:lpstr>
      <vt:lpstr>i-Ready</vt:lpstr>
      <vt:lpstr>2023-2024 School Year</vt:lpstr>
      <vt:lpstr>Attendance Policy</vt:lpstr>
      <vt:lpstr>Tardy  Policy</vt:lpstr>
      <vt:lpstr>Title 1</vt:lpstr>
      <vt:lpstr>Bullying: No Bullying. It’s the Law</vt:lpstr>
      <vt:lpstr>Message from Guidance Counselor</vt:lpstr>
      <vt:lpstr>PowerPoint Presentation</vt:lpstr>
      <vt:lpstr>i-Ready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Freedom Park’s Open House</dc:title>
  <dc:creator>Paige Tuttle</dc:creator>
  <cp:lastModifiedBy>Cooper, Mary</cp:lastModifiedBy>
  <cp:revision>51</cp:revision>
  <dcterms:created xsi:type="dcterms:W3CDTF">2020-08-25T00:07:11Z</dcterms:created>
  <dcterms:modified xsi:type="dcterms:W3CDTF">2023-07-28T18:48:01Z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0x010100F310EA5BC1A66941990EFADC25A0B056</vt:lpwstr>
  </property>
</Properties>
</file>